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9" r:id="rId4"/>
    <p:sldId id="261" r:id="rId5"/>
    <p:sldId id="260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8B4A-0DC9-4E8F-A6CC-FE9BE369A9F7}" type="datetimeFigureOut">
              <a:rPr lang="zh-CN" altLang="en-US" smtClean="0"/>
              <a:t>2017/4/27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81D7-676A-40F5-9614-7B05284FC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3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8B4A-0DC9-4E8F-A6CC-FE9BE369A9F7}" type="datetimeFigureOut">
              <a:rPr lang="zh-CN" altLang="en-US" smtClean="0"/>
              <a:t>2017/4/27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81D7-676A-40F5-9614-7B05284FC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8B4A-0DC9-4E8F-A6CC-FE9BE369A9F7}" type="datetimeFigureOut">
              <a:rPr lang="zh-CN" altLang="en-US" smtClean="0"/>
              <a:t>2017/4/27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81D7-676A-40F5-9614-7B05284FC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7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8B4A-0DC9-4E8F-A6CC-FE9BE369A9F7}" type="datetimeFigureOut">
              <a:rPr lang="zh-CN" altLang="en-US" smtClean="0"/>
              <a:t>2017/4/27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81D7-676A-40F5-9614-7B05284FC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17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8B4A-0DC9-4E8F-A6CC-FE9BE369A9F7}" type="datetimeFigureOut">
              <a:rPr lang="zh-CN" altLang="en-US" smtClean="0"/>
              <a:t>2017/4/27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81D7-676A-40F5-9614-7B05284FC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8B4A-0DC9-4E8F-A6CC-FE9BE369A9F7}" type="datetimeFigureOut">
              <a:rPr lang="zh-CN" altLang="en-US" smtClean="0"/>
              <a:t>2017/4/27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81D7-676A-40F5-9614-7B05284FC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1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8B4A-0DC9-4E8F-A6CC-FE9BE369A9F7}" type="datetimeFigureOut">
              <a:rPr lang="zh-CN" altLang="en-US" smtClean="0"/>
              <a:t>2017/4/27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81D7-676A-40F5-9614-7B05284FC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3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8B4A-0DC9-4E8F-A6CC-FE9BE369A9F7}" type="datetimeFigureOut">
              <a:rPr lang="zh-CN" altLang="en-US" smtClean="0"/>
              <a:t>2017/4/27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81D7-676A-40F5-9614-7B05284FC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6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8B4A-0DC9-4E8F-A6CC-FE9BE369A9F7}" type="datetimeFigureOut">
              <a:rPr lang="zh-CN" altLang="en-US" smtClean="0"/>
              <a:t>2017/4/27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81D7-676A-40F5-9614-7B05284FC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1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8B4A-0DC9-4E8F-A6CC-FE9BE369A9F7}" type="datetimeFigureOut">
              <a:rPr lang="zh-CN" altLang="en-US" smtClean="0"/>
              <a:t>2017/4/27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81D7-676A-40F5-9614-7B05284FC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6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8B4A-0DC9-4E8F-A6CC-FE9BE369A9F7}" type="datetimeFigureOut">
              <a:rPr lang="zh-CN" altLang="en-US" smtClean="0"/>
              <a:t>2017/4/27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81D7-676A-40F5-9614-7B05284FC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4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8B4A-0DC9-4E8F-A6CC-FE9BE369A9F7}" type="datetimeFigureOut">
              <a:rPr lang="zh-CN" altLang="en-US" smtClean="0"/>
              <a:t>2017/4/27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481D7-676A-40F5-9614-7B05284FC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7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52e-mail.com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52e-mail.com/" TargetMode="External"/><Relationship Id="rId5" Type="http://schemas.openxmlformats.org/officeDocument/2006/relationships/image" Target="../media/image40.gi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232652" y="567665"/>
            <a:ext cx="6833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blipFill>
                  <a:blip r:embed="rId4"/>
                  <a:stretch>
                    <a:fillRect/>
                  </a:stretch>
                </a:blipFill>
                <a:latin typeface="华文琥珀" panose="02010800040101010101" pitchFamily="2" charset="-122"/>
                <a:ea typeface="华文琥珀" panose="02010800040101010101" pitchFamily="2" charset="-122"/>
              </a:rPr>
              <a:t>天津大全</a:t>
            </a:r>
            <a:endParaRPr lang="zh-CN" altLang="en-US" sz="8800" dirty="0">
              <a:blipFill>
                <a:blip r:embed="rId4"/>
                <a:stretch>
                  <a:fillRect/>
                </a:stretch>
              </a:blip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32652" y="585140"/>
            <a:ext cx="6833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blipFill>
                  <a:blip r:embed="rId5"/>
                  <a:stretch>
                    <a:fillRect/>
                  </a:stretch>
                </a:blipFill>
                <a:latin typeface="华文琥珀" panose="02010800040101010101" pitchFamily="2" charset="-122"/>
                <a:ea typeface="华文琥珀" panose="02010800040101010101" pitchFamily="2" charset="-122"/>
              </a:rPr>
              <a:t>天津大全</a:t>
            </a:r>
            <a:endParaRPr lang="zh-CN" altLang="en-US" sz="8800" dirty="0">
              <a:blipFill>
                <a:blip r:embed="rId5"/>
                <a:stretch>
                  <a:fillRect/>
                </a:stretch>
              </a:blip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WordArt 29"/>
          <p:cNvSpPr>
            <a:spLocks noChangeArrowheads="1" noChangeShapeType="1" noTextEdit="1"/>
          </p:cNvSpPr>
          <p:nvPr/>
        </p:nvSpPr>
        <p:spPr bwMode="auto">
          <a:xfrm>
            <a:off x="3646176" y="4439552"/>
            <a:ext cx="21431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7A1F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2017-4-27</a:t>
            </a:r>
            <a:endParaRPr lang="en-US" altLang="zh-CN" sz="3600" b="1" kern="10" dirty="0" smtClean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7A1F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840371" y="5347320"/>
            <a:ext cx="448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AA8A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hlinkClick r:id="rId6"/>
              </a:rPr>
              <a:t>E-mail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AA8A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hlinkClick r:id="rId6"/>
              </a:rPr>
              <a:t>文化传播网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AA8A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hlinkClick r:id="rId6"/>
              </a:rPr>
              <a:t>www.52e-mail.com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AA8A8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WordArt 27"/>
          <p:cNvSpPr>
            <a:spLocks noChangeArrowheads="1" noChangeShapeType="1" noTextEdit="1"/>
          </p:cNvSpPr>
          <p:nvPr/>
        </p:nvSpPr>
        <p:spPr bwMode="auto">
          <a:xfrm>
            <a:off x="2571345" y="3034211"/>
            <a:ext cx="1714500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网络资料</a:t>
            </a: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5483559" y="2696104"/>
            <a:ext cx="3692525" cy="1322388"/>
            <a:chOff x="5451475" y="2781300"/>
            <a:chExt cx="3692525" cy="1322387"/>
          </a:xfrm>
        </p:grpSpPr>
        <p:pic>
          <p:nvPicPr>
            <p:cNvPr id="7" name="Picture 2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475" y="2781300"/>
              <a:ext cx="36925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4"/>
            <p:cNvSpPr txBox="1">
              <a:spLocks noChangeArrowheads="1"/>
            </p:cNvSpPr>
            <p:nvPr/>
          </p:nvSpPr>
          <p:spPr bwMode="auto">
            <a:xfrm>
              <a:off x="5757217" y="3642022"/>
              <a:ext cx="25762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QQ:1625559772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7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  <p:sndAc>
          <p:stSnd loop="1">
            <p:snd r:embed="rId2" name="01. 春风吻上我的脸.wav"/>
          </p:stSnd>
        </p:sndAc>
      </p:transition>
    </mc:Choice>
    <mc:Fallback xmlns="">
      <p:transition spd="slow" advTm="12000">
        <p:split orient="vert"/>
        <p:sndAc>
          <p:stSnd loop="1">
            <p:snd r:embed="rId8" name="01. 春风吻上我的脸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 animBg="1"/>
      <p:bldP spid="4" grpId="0"/>
      <p:bldP spid="4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88213" y="152504"/>
            <a:ext cx="1731564" cy="353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天津的美食</a:t>
            </a:r>
            <a:endParaRPr lang="zh-CN" altLang="zh-CN" sz="2400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0" name="Picture 2" descr="814cc4385864402cbdf54e598c16e025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42" y="501317"/>
            <a:ext cx="4641549" cy="636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32908071c4bc4a2db3cc55c9cc175dbc_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79" y="501317"/>
            <a:ext cx="4634277" cy="63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4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ce56de8f7124dcd95d1b95fca3fec75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71" y="528427"/>
            <a:ext cx="4620126" cy="632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e9a508d908ac4e20aec594a96a7ecd8d_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40" y="528427"/>
            <a:ext cx="4627614" cy="6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332696" y="86253"/>
            <a:ext cx="1731564" cy="353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sz="24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天津的美食</a:t>
            </a:r>
            <a:endParaRPr lang="zh-CN" altLang="zh-CN" sz="24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7430" y="2188940"/>
            <a:ext cx="2350323" cy="353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天津的特产水果</a:t>
            </a:r>
            <a:endParaRPr lang="zh-CN" altLang="zh-CN" sz="1200" kern="100" dirty="0">
              <a:latin typeface="Times New Roman" panose="02020603050405020304" pitchFamily="18" charset="0"/>
            </a:endParaRPr>
          </a:p>
        </p:txBody>
      </p:sp>
      <p:pic>
        <p:nvPicPr>
          <p:cNvPr id="9218" name="Picture 2" descr="1bc16bc36c4c4a6e977eb338bbc4d0bc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18" y="0"/>
            <a:ext cx="5005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3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29318" y="124040"/>
            <a:ext cx="1731564" cy="353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天津的明星</a:t>
            </a:r>
            <a:endParaRPr lang="zh-CN" altLang="zh-CN" sz="1200" kern="100" dirty="0">
              <a:latin typeface="Times New Roman" panose="02020603050405020304" pitchFamily="18" charset="0"/>
            </a:endParaRPr>
          </a:p>
        </p:txBody>
      </p:sp>
      <p:pic>
        <p:nvPicPr>
          <p:cNvPr id="10242" name="Picture 2" descr="930cebe88e76406a96bb81168a03f8ec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40" y="477150"/>
            <a:ext cx="4651896" cy="638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65d6a672635745e4b6ce56be1d8a7dfa_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63" y="580176"/>
            <a:ext cx="4576786" cy="62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156452" y="523118"/>
            <a:ext cx="6833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blipFill>
                  <a:blip r:embed="rId3"/>
                  <a:stretch>
                    <a:fillRect/>
                  </a:stretch>
                </a:blipFill>
                <a:latin typeface="华文琥珀" panose="02010800040101010101" pitchFamily="2" charset="-122"/>
                <a:ea typeface="华文琥珀" panose="02010800040101010101" pitchFamily="2" charset="-122"/>
              </a:rPr>
              <a:t>天津大全</a:t>
            </a:r>
            <a:endParaRPr lang="zh-CN" altLang="en-US" sz="8800" dirty="0">
              <a:blipFill>
                <a:blip r:embed="rId3"/>
                <a:stretch>
                  <a:fillRect/>
                </a:stretch>
              </a:blip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56452" y="567665"/>
            <a:ext cx="6833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blipFill>
                  <a:blip r:embed="rId4"/>
                  <a:stretch>
                    <a:fillRect/>
                  </a:stretch>
                </a:blipFill>
                <a:latin typeface="华文琥珀" panose="02010800040101010101" pitchFamily="2" charset="-122"/>
                <a:ea typeface="华文琥珀" panose="02010800040101010101" pitchFamily="2" charset="-122"/>
              </a:rPr>
              <a:t>天津大全</a:t>
            </a:r>
            <a:endParaRPr lang="zh-CN" altLang="en-US" sz="8800" dirty="0">
              <a:blipFill>
                <a:blip r:embed="rId4"/>
                <a:stretch>
                  <a:fillRect/>
                </a:stretch>
              </a:blip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4153407" y="4067120"/>
            <a:ext cx="2581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533C51-586F-4FB1-8615-2A0F04E7A435}" type="datetime3"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2017年4月27日星期四</a:t>
            </a:fld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Picture 10" descr="slide0051_image06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85" y="2245831"/>
            <a:ext cx="244792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2">
            <a:hlinkClick r:id="rId6" tooltip="幻灯片来自www.52e-mail.com，欢迎访问！"/>
          </p:cNvPr>
          <p:cNvSpPr txBox="1">
            <a:spLocks noChangeArrowheads="1"/>
          </p:cNvSpPr>
          <p:nvPr/>
        </p:nvSpPr>
        <p:spPr bwMode="auto">
          <a:xfrm>
            <a:off x="1765300" y="5700713"/>
            <a:ext cx="712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更多精彩请点击这里访问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http://www.52e-mail.com</a:t>
            </a:r>
          </a:p>
        </p:txBody>
      </p:sp>
    </p:spTree>
    <p:extLst>
      <p:ext uri="{BB962C8B-B14F-4D97-AF65-F5344CB8AC3E}">
        <p14:creationId xmlns:p14="http://schemas.microsoft.com/office/powerpoint/2010/main" val="11945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50"/>
                            </p:stCondLst>
                            <p:childTnLst>
                              <p:par>
                                <p:cTn id="28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33333E-6 L -2.5E-6 -0.07222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3" grpId="0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7" t="1407" r="15912" b="45874"/>
          <a:stretch/>
        </p:blipFill>
        <p:spPr>
          <a:xfrm>
            <a:off x="0" y="0"/>
            <a:ext cx="12351409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65715" y="1099812"/>
            <a:ext cx="6096000" cy="3913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天津作为热门的旅游城市，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总是吸引着全国各地人们来游玩，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经常会被问到，天津哪里好玩啊？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天津最值得去的景点在哪里？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天津好吃的美食是什么？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来来来，看看这条微信，我告诉你！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 </a:t>
            </a:r>
            <a:endParaRPr lang="zh-CN" altLang="en-US" sz="24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4" t="-953" r="31906" b="6329"/>
          <a:stretch/>
        </p:blipFill>
        <p:spPr>
          <a:xfrm>
            <a:off x="8846896" y="3167743"/>
            <a:ext cx="2211051" cy="36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971" y="1282222"/>
            <a:ext cx="2177143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</a:pPr>
            <a:r>
              <a:rPr lang="zh-CN" altLang="zh-CN" sz="20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天津</a:t>
            </a:r>
            <a:r>
              <a:rPr lang="en-US" altLang="zh-CN" sz="20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16</a:t>
            </a:r>
            <a:r>
              <a:rPr lang="zh-CN" altLang="zh-CN" sz="20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个区</a:t>
            </a:r>
            <a:endParaRPr lang="en-US" altLang="zh-CN" sz="2000" b="1" kern="0" dirty="0" smtClean="0">
              <a:solidFill>
                <a:srgbClr val="333333"/>
              </a:solidFill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pPr algn="ctr">
              <a:lnSpc>
                <a:spcPts val="1950"/>
              </a:lnSpc>
              <a:spcAft>
                <a:spcPts val="0"/>
              </a:spcAft>
            </a:pPr>
            <a:r>
              <a:rPr lang="zh-CN" altLang="zh-CN" sz="20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天津一共</a:t>
            </a:r>
            <a:r>
              <a:rPr lang="en-US" altLang="zh-CN" sz="20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16</a:t>
            </a:r>
            <a:r>
              <a:rPr lang="zh-CN" altLang="zh-CN" sz="20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个区，</a:t>
            </a:r>
            <a:endParaRPr lang="zh-CN" altLang="zh-CN" sz="2000" kern="100" dirty="0" smtClean="0">
              <a:latin typeface="Times New Roman" panose="02020603050405020304" pitchFamily="18" charset="0"/>
            </a:endParaRPr>
          </a:p>
          <a:p>
            <a:pPr algn="ctr">
              <a:lnSpc>
                <a:spcPts val="1950"/>
              </a:lnSpc>
              <a:spcAft>
                <a:spcPts val="0"/>
              </a:spcAft>
            </a:pPr>
            <a:r>
              <a:rPr lang="zh-CN" altLang="zh-CN" sz="20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经济实力更是一个比一个强！</a:t>
            </a:r>
            <a:endParaRPr lang="zh-CN" altLang="zh-CN" sz="2000" kern="100" dirty="0" smtClean="0">
              <a:latin typeface="Times New Roman" panose="02020603050405020304" pitchFamily="18" charset="0"/>
            </a:endParaRPr>
          </a:p>
          <a:p>
            <a:pPr algn="ctr">
              <a:lnSpc>
                <a:spcPts val="1950"/>
              </a:lnSpc>
              <a:spcAft>
                <a:spcPts val="0"/>
              </a:spcAft>
            </a:pPr>
            <a:r>
              <a:rPr lang="zh-CN" altLang="zh-CN" sz="20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（</a:t>
            </a:r>
            <a:r>
              <a:rPr lang="en-US" altLang="zh-CN" sz="20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2015</a:t>
            </a:r>
            <a:r>
              <a:rPr lang="zh-CN" altLang="zh-CN" sz="20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年天津各区</a:t>
            </a:r>
            <a:r>
              <a:rPr lang="en-US" altLang="zh-CN" sz="20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GDP</a:t>
            </a:r>
            <a:r>
              <a:rPr lang="zh-CN" altLang="zh-CN" sz="20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，单位：亿元）</a:t>
            </a:r>
            <a:endParaRPr lang="zh-CN" altLang="zh-CN" sz="2000" kern="100" dirty="0" smtClean="0">
              <a:latin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endParaRPr lang="zh-CN" altLang="zh-CN" sz="2000" kern="1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3" y="87228"/>
            <a:ext cx="4908409" cy="6729666"/>
          </a:xfrm>
          <a:prstGeom prst="rect">
            <a:avLst/>
          </a:prstGeom>
        </p:spPr>
      </p:pic>
      <p:pic>
        <p:nvPicPr>
          <p:cNvPr id="5" name="Picture 2" descr="a5a9a39348f64c83b83509cc232f7f54_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552" y="87228"/>
            <a:ext cx="4868779" cy="66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3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d250bafe2543aabdc57a1500ad42f8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22" y="348813"/>
            <a:ext cx="4790740" cy="65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8ff1e750528c4ba2976c160c04bc9751_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87" y="431082"/>
            <a:ext cx="4730763" cy="648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213122" y="100214"/>
            <a:ext cx="2350323" cy="353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天津的旅游景区</a:t>
            </a:r>
            <a:endParaRPr lang="zh-CN" altLang="zh-CN" sz="24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3550" y="134455"/>
            <a:ext cx="2040943" cy="353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天津的游乐场</a:t>
            </a:r>
            <a:endParaRPr lang="zh-CN" altLang="zh-CN" sz="2400" kern="100" dirty="0">
              <a:latin typeface="Times New Roman" panose="02020603050405020304" pitchFamily="18" charset="0"/>
            </a:endParaRPr>
          </a:p>
        </p:txBody>
      </p:sp>
      <p:pic>
        <p:nvPicPr>
          <p:cNvPr id="1027" name="Picture 3" descr="f0568333ffa9406980e3066578755458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35" y="487565"/>
            <a:ext cx="4742375" cy="649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860123" y="134455"/>
            <a:ext cx="2273379" cy="353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b="1" kern="0" dirty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　</a:t>
            </a:r>
            <a:r>
              <a:rPr lang="zh-CN" altLang="zh-CN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天津的赏花地</a:t>
            </a:r>
            <a:endParaRPr lang="zh-CN" altLang="zh-CN" sz="2400" kern="100" dirty="0">
              <a:latin typeface="Times New Roman" panose="02020603050405020304" pitchFamily="18" charset="0"/>
            </a:endParaRPr>
          </a:p>
        </p:txBody>
      </p:sp>
      <p:pic>
        <p:nvPicPr>
          <p:cNvPr id="1028" name="Picture 4" descr="aebac8443b9c464baaab14195827f59e_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42" y="487565"/>
            <a:ext cx="4673619" cy="640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9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99124" y="1644811"/>
            <a:ext cx="1422184" cy="353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现代天津</a:t>
            </a:r>
            <a:endParaRPr lang="zh-CN" altLang="zh-CN" sz="2400" kern="100" dirty="0">
              <a:latin typeface="Times New Roman" panose="02020603050405020304" pitchFamily="18" charset="0"/>
            </a:endParaRPr>
          </a:p>
        </p:txBody>
      </p:sp>
      <p:pic>
        <p:nvPicPr>
          <p:cNvPr id="3074" name="Picture 2" descr="469f5d4f9cf74a65ae8ac420c704248d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13" y="0"/>
            <a:ext cx="5041881" cy="690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7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38094" y="214615"/>
            <a:ext cx="1988045" cy="364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sz="28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天津的高校</a:t>
            </a:r>
            <a:endParaRPr lang="zh-CN" altLang="zh-CN" sz="1400" kern="100" dirty="0">
              <a:latin typeface="Times New Roman" panose="02020603050405020304" pitchFamily="18" charset="0"/>
            </a:endParaRPr>
          </a:p>
        </p:txBody>
      </p:sp>
      <p:pic>
        <p:nvPicPr>
          <p:cNvPr id="6146" name="Picture 2" descr="a88e2e3f0ed946658bb1935190eb8292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63" y="666498"/>
            <a:ext cx="4513853" cy="61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8eb380ee6c80425c9b28ff2ad0275597_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72" y="666498"/>
            <a:ext cx="4513853" cy="61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7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11d9b634e8848ada086ed28ef8789c6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84" y="604282"/>
            <a:ext cx="4596063" cy="629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50ce34d1068547d59242b1078b026cc1_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89" y="568106"/>
            <a:ext cx="4648874" cy="63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409364" y="143093"/>
            <a:ext cx="1422184" cy="353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天津的桥</a:t>
            </a:r>
            <a:endParaRPr lang="zh-CN" altLang="zh-CN" sz="24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86067" y="132165"/>
            <a:ext cx="1731564" cy="353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天津的夜景</a:t>
            </a:r>
            <a:endParaRPr lang="zh-CN" altLang="zh-CN" sz="2400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2" name="Picture 2" descr="3ebfe95cf6d4427fb8fe3e13235097b5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77" y="485275"/>
            <a:ext cx="4645973" cy="637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5be87ae354a4074a43940f291337229_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49" y="485275"/>
            <a:ext cx="4645972" cy="637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4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天津大全</Template>
  <TotalTime>5</TotalTime>
  <Words>146</Words>
  <Application>Microsoft Office PowerPoint</Application>
  <PresentationFormat>宽屏</PresentationFormat>
  <Paragraphs>32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黑体</vt:lpstr>
      <vt:lpstr>华文琥珀</vt:lpstr>
      <vt:lpstr>楷体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</dc:creator>
  <cp:lastModifiedBy>admi</cp:lastModifiedBy>
  <cp:revision>1</cp:revision>
  <dcterms:created xsi:type="dcterms:W3CDTF">2017-04-26T21:54:09Z</dcterms:created>
  <dcterms:modified xsi:type="dcterms:W3CDTF">2017-04-26T21:59:52Z</dcterms:modified>
</cp:coreProperties>
</file>