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56"/>
  </p:notesMasterIdLst>
  <p:handoutMasterIdLst>
    <p:handoutMasterId r:id="rId57"/>
  </p:handoutMasterIdLst>
  <p:sldIdLst>
    <p:sldId id="735" r:id="rId2"/>
    <p:sldId id="736" r:id="rId3"/>
    <p:sldId id="784" r:id="rId4"/>
    <p:sldId id="720" r:id="rId5"/>
    <p:sldId id="744" r:id="rId6"/>
    <p:sldId id="746" r:id="rId7"/>
    <p:sldId id="745" r:id="rId8"/>
    <p:sldId id="748" r:id="rId9"/>
    <p:sldId id="740" r:id="rId10"/>
    <p:sldId id="749" r:id="rId11"/>
    <p:sldId id="750" r:id="rId12"/>
    <p:sldId id="751" r:id="rId13"/>
    <p:sldId id="752" r:id="rId14"/>
    <p:sldId id="753" r:id="rId15"/>
    <p:sldId id="755" r:id="rId16"/>
    <p:sldId id="754" r:id="rId17"/>
    <p:sldId id="756" r:id="rId18"/>
    <p:sldId id="757" r:id="rId19"/>
    <p:sldId id="787" r:id="rId20"/>
    <p:sldId id="785" r:id="rId21"/>
    <p:sldId id="758" r:id="rId22"/>
    <p:sldId id="759" r:id="rId23"/>
    <p:sldId id="760" r:id="rId24"/>
    <p:sldId id="761" r:id="rId25"/>
    <p:sldId id="762" r:id="rId26"/>
    <p:sldId id="763" r:id="rId27"/>
    <p:sldId id="764" r:id="rId28"/>
    <p:sldId id="765" r:id="rId29"/>
    <p:sldId id="766" r:id="rId30"/>
    <p:sldId id="767" r:id="rId31"/>
    <p:sldId id="768" r:id="rId32"/>
    <p:sldId id="769" r:id="rId33"/>
    <p:sldId id="770" r:id="rId34"/>
    <p:sldId id="788" r:id="rId35"/>
    <p:sldId id="789" r:id="rId36"/>
    <p:sldId id="790" r:id="rId37"/>
    <p:sldId id="791" r:id="rId38"/>
    <p:sldId id="792" r:id="rId39"/>
    <p:sldId id="793" r:id="rId40"/>
    <p:sldId id="794" r:id="rId41"/>
    <p:sldId id="795" r:id="rId42"/>
    <p:sldId id="803" r:id="rId43"/>
    <p:sldId id="804" r:id="rId44"/>
    <p:sldId id="805" r:id="rId45"/>
    <p:sldId id="806" r:id="rId46"/>
    <p:sldId id="807" r:id="rId47"/>
    <p:sldId id="798" r:id="rId48"/>
    <p:sldId id="808" r:id="rId49"/>
    <p:sldId id="809" r:id="rId50"/>
    <p:sldId id="799" r:id="rId51"/>
    <p:sldId id="800" r:id="rId52"/>
    <p:sldId id="810" r:id="rId53"/>
    <p:sldId id="801" r:id="rId54"/>
    <p:sldId id="802" r:id="rId55"/>
  </p:sldIdLst>
  <p:sldSz cx="9144000" cy="6858000" type="screen4x3"/>
  <p:notesSz cx="7099300" cy="10234613"/>
  <p:custDataLst>
    <p:tags r:id="rId58"/>
  </p:custDataLst>
  <p:defaultTextStyle>
    <a:defPPr>
      <a:defRPr lang="zh-CN"/>
    </a:defPPr>
    <a:lvl1pPr algn="l" rtl="0" fontAlgn="base">
      <a:spcBef>
        <a:spcPct val="0"/>
      </a:spcBef>
      <a:spcAft>
        <a:spcPct val="0"/>
      </a:spcAft>
      <a:defRPr sz="2400" kern="1200">
        <a:solidFill>
          <a:schemeClr val="tx2"/>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sz="2400" kern="1200">
        <a:solidFill>
          <a:schemeClr val="tx2"/>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sz="2400" kern="1200">
        <a:solidFill>
          <a:schemeClr val="tx2"/>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sz="2400" kern="1200">
        <a:solidFill>
          <a:schemeClr val="tx2"/>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sz="2400" kern="1200">
        <a:solidFill>
          <a:schemeClr val="tx2"/>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400" kern="1200">
        <a:solidFill>
          <a:schemeClr val="tx2"/>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400" kern="1200">
        <a:solidFill>
          <a:schemeClr val="tx2"/>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400" kern="1200">
        <a:solidFill>
          <a:schemeClr val="tx2"/>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400" kern="1200">
        <a:solidFill>
          <a:schemeClr val="tx2"/>
        </a:solidFill>
        <a:latin typeface="Arial" panose="020B0604020202020204" pitchFamily="34" charset="0"/>
        <a:ea typeface="宋体" panose="02010600030101010101" pitchFamily="2" charset="-122"/>
        <a:cs typeface="+mn-cs"/>
      </a:defRPr>
    </a:lvl9pPr>
  </p:defaultTextStyle>
  <p:extLst>
    <p:ext uri="{EFAFB233-063F-42B5-8137-9DF3F51BA10A}">
      <p15:sldGuideLst xmlns="" xmlns:p15="http://schemas.microsoft.com/office/powerpoint/2012/main">
        <p15:guide id="1" pos="272" userDrawn="1">
          <p15:clr>
            <a:srgbClr val="A4A3A4"/>
          </p15:clr>
        </p15:guide>
        <p15:guide id="2" pos="5488" userDrawn="1">
          <p15:clr>
            <a:srgbClr val="A4A3A4"/>
          </p15:clr>
        </p15:guide>
        <p15:guide id="3" orient="horz" pos="550" userDrawn="1">
          <p15:clr>
            <a:srgbClr val="A4A3A4"/>
          </p15:clr>
        </p15:guide>
      </p15:sldGuideLst>
    </p:ext>
    <p:ext uri="{2D200454-40CA-4A62-9FC3-DE9A4176ACB9}">
      <p15:notesGuideLst xmlns=""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80328C"/>
    <a:srgbClr val="990099"/>
    <a:srgbClr val="720808"/>
    <a:srgbClr val="04619D"/>
    <a:srgbClr val="DA2A22"/>
    <a:srgbClr val="15994D"/>
    <a:srgbClr val="342275"/>
    <a:srgbClr val="E67A1C"/>
    <a:srgbClr val="E577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06799F8-075E-4A3A-A7F6-7FBC6576F1A4}" styleName="主题样式 2 - 强调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8034E78-7F5D-4C2E-B375-FC64B27BC917}" styleName="深色样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55" autoAdjust="0"/>
    <p:restoredTop sz="92281" autoAdjust="0"/>
  </p:normalViewPr>
  <p:slideViewPr>
    <p:cSldViewPr snapToGrid="0" showGuides="1">
      <p:cViewPr>
        <p:scale>
          <a:sx n="77" d="100"/>
          <a:sy n="77" d="100"/>
        </p:scale>
        <p:origin x="-331" y="5"/>
      </p:cViewPr>
      <p:guideLst>
        <p:guide orient="horz" pos="550"/>
        <p:guide pos="272"/>
        <p:guide pos="54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74" d="100"/>
          <a:sy n="74" d="100"/>
        </p:scale>
        <p:origin x="-4026" y="-120"/>
      </p:cViewPr>
      <p:guideLst>
        <p:guide orient="horz" pos="3223"/>
        <p:guide pos="2236"/>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575" cy="511175"/>
          </a:xfrm>
          <a:prstGeom prst="rect">
            <a:avLst/>
          </a:prstGeom>
        </p:spPr>
        <p:txBody>
          <a:bodyPr vert="horz" lIns="99048" tIns="49524" rIns="99048" bIns="49524" rtlCol="0"/>
          <a:lstStyle>
            <a:lvl1pPr algn="l">
              <a:defRPr sz="1300" dirty="0">
                <a:latin typeface="Arial" charset="0"/>
                <a:ea typeface="微软雅黑" pitchFamily="34" charset="-122"/>
              </a:defRPr>
            </a:lvl1pPr>
          </a:lstStyle>
          <a:p>
            <a:pPr>
              <a:defRPr/>
            </a:pPr>
            <a:endParaRPr lang="zh-CN" altLang="en-US"/>
          </a:p>
        </p:txBody>
      </p:sp>
      <p:sp>
        <p:nvSpPr>
          <p:cNvPr id="3" name="日期占位符 2"/>
          <p:cNvSpPr>
            <a:spLocks noGrp="1"/>
          </p:cNvSpPr>
          <p:nvPr>
            <p:ph type="dt" sz="quarter" idx="1"/>
          </p:nvPr>
        </p:nvSpPr>
        <p:spPr>
          <a:xfrm>
            <a:off x="4021138" y="0"/>
            <a:ext cx="3076575" cy="511175"/>
          </a:xfrm>
          <a:prstGeom prst="rect">
            <a:avLst/>
          </a:prstGeom>
        </p:spPr>
        <p:txBody>
          <a:bodyPr vert="horz" lIns="99048" tIns="49524" rIns="99048" bIns="49524" rtlCol="0"/>
          <a:lstStyle>
            <a:lvl1pPr algn="r">
              <a:defRPr sz="1300" smtClean="0">
                <a:latin typeface="Arial" charset="0"/>
                <a:ea typeface="微软雅黑" pitchFamily="34" charset="-122"/>
              </a:defRPr>
            </a:lvl1pPr>
          </a:lstStyle>
          <a:p>
            <a:pPr>
              <a:defRPr/>
            </a:pPr>
            <a:fld id="{83A91915-E571-4570-80B3-E65B02A79A95}" type="datetimeFigureOut">
              <a:rPr lang="zh-CN" altLang="en-US"/>
              <a:pPr>
                <a:defRPr/>
              </a:pPr>
              <a:t>2016/10/21</a:t>
            </a:fld>
            <a:endParaRPr lang="zh-CN" altLang="en-US" dirty="0"/>
          </a:p>
        </p:txBody>
      </p:sp>
      <p:sp>
        <p:nvSpPr>
          <p:cNvPr id="4" name="页脚占位符 3"/>
          <p:cNvSpPr>
            <a:spLocks noGrp="1"/>
          </p:cNvSpPr>
          <p:nvPr>
            <p:ph type="ftr" sz="quarter" idx="2"/>
          </p:nvPr>
        </p:nvSpPr>
        <p:spPr>
          <a:xfrm>
            <a:off x="0" y="9721850"/>
            <a:ext cx="3076575" cy="511175"/>
          </a:xfrm>
          <a:prstGeom prst="rect">
            <a:avLst/>
          </a:prstGeom>
        </p:spPr>
        <p:txBody>
          <a:bodyPr vert="horz" lIns="99048" tIns="49524" rIns="99048" bIns="49524" rtlCol="0" anchor="b"/>
          <a:lstStyle>
            <a:lvl1pPr algn="l">
              <a:defRPr sz="1300" dirty="0">
                <a:latin typeface="Arial" charset="0"/>
                <a:ea typeface="微软雅黑" pitchFamily="34" charset="-122"/>
              </a:defRPr>
            </a:lvl1pPr>
          </a:lstStyle>
          <a:p>
            <a:pPr>
              <a:defRPr/>
            </a:pPr>
            <a:endParaRPr lang="zh-CN" altLang="en-US"/>
          </a:p>
        </p:txBody>
      </p:sp>
      <p:sp>
        <p:nvSpPr>
          <p:cNvPr id="5" name="灯片编号占位符 4"/>
          <p:cNvSpPr>
            <a:spLocks noGrp="1"/>
          </p:cNvSpPr>
          <p:nvPr>
            <p:ph type="sldNum" sz="quarter" idx="3"/>
          </p:nvPr>
        </p:nvSpPr>
        <p:spPr>
          <a:xfrm>
            <a:off x="4021138" y="9721850"/>
            <a:ext cx="3076575" cy="511175"/>
          </a:xfrm>
          <a:prstGeom prst="rect">
            <a:avLst/>
          </a:prstGeom>
        </p:spPr>
        <p:txBody>
          <a:bodyPr vert="horz" wrap="square" lIns="99048" tIns="49524" rIns="99048" bIns="49524" numCol="1" anchor="b" anchorCtr="0" compatLnSpc="1">
            <a:prstTxWarp prst="textNoShape">
              <a:avLst/>
            </a:prstTxWarp>
          </a:bodyPr>
          <a:lstStyle>
            <a:lvl1pPr algn="r">
              <a:defRPr sz="1300">
                <a:ea typeface="微软雅黑" panose="020B0503020204020204" pitchFamily="34" charset="-122"/>
              </a:defRPr>
            </a:lvl1pPr>
          </a:lstStyle>
          <a:p>
            <a:fld id="{E0BB458E-555F-42C7-BDA8-CA9357AC47B4}" type="slidenum">
              <a:rPr lang="zh-CN" altLang="en-US"/>
              <a:pPr/>
              <a:t>‹#›</a:t>
            </a:fld>
            <a:endParaRPr lang="zh-CN" altLang="en-US"/>
          </a:p>
        </p:txBody>
      </p:sp>
    </p:spTree>
    <p:extLst>
      <p:ext uri="{BB962C8B-B14F-4D97-AF65-F5344CB8AC3E}">
        <p14:creationId xmlns:p14="http://schemas.microsoft.com/office/powerpoint/2010/main" val="3170630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a:defRPr sz="1300" dirty="0">
                <a:solidFill>
                  <a:schemeClr val="tx1"/>
                </a:solidFill>
                <a:latin typeface="Arial" charset="0"/>
                <a:ea typeface="微软雅黑" pitchFamily="34" charset="-122"/>
              </a:defRPr>
            </a:lvl1pPr>
          </a:lstStyle>
          <a:p>
            <a:pPr>
              <a:defRPr/>
            </a:pPr>
            <a:endParaRPr lang="en-US" altLang="zh-CN"/>
          </a:p>
        </p:txBody>
      </p:sp>
      <p:sp>
        <p:nvSpPr>
          <p:cNvPr id="10243"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dirty="0">
                <a:solidFill>
                  <a:schemeClr val="tx1"/>
                </a:solidFill>
                <a:latin typeface="Arial" charset="0"/>
                <a:ea typeface="微软雅黑" pitchFamily="34" charset="-122"/>
              </a:defRPr>
            </a:lvl1pPr>
          </a:lstStyle>
          <a:p>
            <a:pPr>
              <a:defRPr/>
            </a:pPr>
            <a:endParaRPr lang="en-US" altLang="zh-CN"/>
          </a:p>
        </p:txBody>
      </p:sp>
      <p:sp>
        <p:nvSpPr>
          <p:cNvPr id="16388"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zh-CN" altLang="en-US" noProof="0" dirty="0"/>
              <a:t>单击此处编辑母版文本样式</a:t>
            </a:r>
          </a:p>
          <a:p>
            <a:pPr lvl="1"/>
            <a:r>
              <a:rPr lang="zh-CN" altLang="en-US" noProof="0" dirty="0"/>
              <a:t>第二级</a:t>
            </a:r>
          </a:p>
          <a:p>
            <a:pPr lvl="2"/>
            <a:r>
              <a:rPr lang="zh-CN" altLang="en-US" noProof="0" dirty="0"/>
              <a:t>第三级</a:t>
            </a:r>
          </a:p>
          <a:p>
            <a:pPr lvl="3"/>
            <a:r>
              <a:rPr lang="zh-CN" altLang="en-US" noProof="0" dirty="0"/>
              <a:t>第四级</a:t>
            </a:r>
          </a:p>
          <a:p>
            <a:pPr lvl="4"/>
            <a:r>
              <a:rPr lang="zh-CN" altLang="en-US" noProof="0" dirty="0"/>
              <a:t>第五级</a:t>
            </a:r>
          </a:p>
        </p:txBody>
      </p:sp>
      <p:sp>
        <p:nvSpPr>
          <p:cNvPr id="10246"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a:defRPr sz="1300" dirty="0">
                <a:solidFill>
                  <a:schemeClr val="tx1"/>
                </a:solidFill>
                <a:latin typeface="Arial" charset="0"/>
                <a:ea typeface="微软雅黑" pitchFamily="34" charset="-122"/>
              </a:defRPr>
            </a:lvl1pPr>
          </a:lstStyle>
          <a:p>
            <a:pPr>
              <a:defRPr/>
            </a:pPr>
            <a:endParaRPr lang="en-US" altLang="zh-CN"/>
          </a:p>
        </p:txBody>
      </p:sp>
      <p:sp>
        <p:nvSpPr>
          <p:cNvPr id="10247"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solidFill>
                  <a:schemeClr val="tx1"/>
                </a:solidFill>
                <a:ea typeface="微软雅黑" panose="020B0503020204020204" pitchFamily="34" charset="-122"/>
              </a:defRPr>
            </a:lvl1pPr>
          </a:lstStyle>
          <a:p>
            <a:fld id="{0B48A77E-79FB-4BFF-B1F0-CFD29F30865E}" type="slidenum">
              <a:rPr lang="en-US" altLang="zh-CN"/>
              <a:pPr/>
              <a:t>‹#›</a:t>
            </a:fld>
            <a:endParaRPr lang="en-US" altLang="zh-CN"/>
          </a:p>
        </p:txBody>
      </p:sp>
    </p:spTree>
    <p:extLst>
      <p:ext uri="{BB962C8B-B14F-4D97-AF65-F5344CB8AC3E}">
        <p14:creationId xmlns:p14="http://schemas.microsoft.com/office/powerpoint/2010/main" val="40813489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微软雅黑" pitchFamily="34"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微软雅黑" pitchFamily="34"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微软雅黑" pitchFamily="34"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微软雅黑" pitchFamily="34"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微软雅黑"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A77E-79FB-4BFF-B1F0-CFD29F30865E}" type="slidenum">
              <a:rPr lang="en-US" altLang="zh-CN" smtClean="0"/>
              <a:pPr/>
              <a:t>1</a:t>
            </a:fld>
            <a:endParaRPr lang="en-US" altLang="zh-CN"/>
          </a:p>
        </p:txBody>
      </p:sp>
    </p:spTree>
    <p:extLst>
      <p:ext uri="{BB962C8B-B14F-4D97-AF65-F5344CB8AC3E}">
        <p14:creationId xmlns:p14="http://schemas.microsoft.com/office/powerpoint/2010/main" val="2393221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11</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2547317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13</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2253977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14</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3253664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15</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3627959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16</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3447988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A77E-79FB-4BFF-B1F0-CFD29F30865E}" type="slidenum">
              <a:rPr lang="en-US" altLang="zh-CN" smtClean="0"/>
              <a:pPr/>
              <a:t>19</a:t>
            </a:fld>
            <a:endParaRPr lang="en-US" altLang="zh-CN"/>
          </a:p>
        </p:txBody>
      </p:sp>
    </p:spTree>
    <p:extLst>
      <p:ext uri="{BB962C8B-B14F-4D97-AF65-F5344CB8AC3E}">
        <p14:creationId xmlns:p14="http://schemas.microsoft.com/office/powerpoint/2010/main" val="1291310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20</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1896949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21</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2934333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22</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3107851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23</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3250640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A77E-79FB-4BFF-B1F0-CFD29F30865E}" type="slidenum">
              <a:rPr lang="en-US" altLang="zh-CN" smtClean="0"/>
              <a:pPr/>
              <a:t>2</a:t>
            </a:fld>
            <a:endParaRPr lang="en-US" altLang="zh-CN"/>
          </a:p>
        </p:txBody>
      </p:sp>
    </p:spTree>
    <p:extLst>
      <p:ext uri="{BB962C8B-B14F-4D97-AF65-F5344CB8AC3E}">
        <p14:creationId xmlns:p14="http://schemas.microsoft.com/office/powerpoint/2010/main" val="1063625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24</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4241519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25</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3232886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26</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3464279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27</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1497414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48A77E-79FB-4BFF-B1F0-CFD29F30865E}" type="slidenum">
              <a:rPr lang="en-US" altLang="zh-CN" smtClean="0"/>
              <a:pPr/>
              <a:t>33</a:t>
            </a:fld>
            <a:endParaRPr lang="en-US" altLang="zh-CN"/>
          </a:p>
        </p:txBody>
      </p:sp>
    </p:spTree>
    <p:extLst>
      <p:ext uri="{BB962C8B-B14F-4D97-AF65-F5344CB8AC3E}">
        <p14:creationId xmlns:p14="http://schemas.microsoft.com/office/powerpoint/2010/main" val="2401861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38</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3282214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39</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805774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41</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6656158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42</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3551946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43</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2942194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3</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3471410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44</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15718226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49</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24866925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52</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783640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4</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1051451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5</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3942958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6</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2091561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7</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345290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9</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2955925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fld id="{419592D1-04C7-4D6D-ABC4-83651DEF2C1B}" type="slidenum">
              <a:rPr lang="en-US" altLang="zh-CN" sz="1300">
                <a:solidFill>
                  <a:schemeClr val="tx1"/>
                </a:solidFill>
                <a:ea typeface="微软雅黑" panose="020B0503020204020204" pitchFamily="34" charset="-122"/>
              </a:rPr>
              <a:pPr eaLnBrk="1" hangingPunct="1"/>
              <a:t>10</a:t>
            </a:fld>
            <a:endParaRPr lang="en-US" altLang="zh-CN" sz="1300">
              <a:solidFill>
                <a:schemeClr val="tx1"/>
              </a:solidFill>
              <a:ea typeface="微软雅黑" panose="020B0503020204020204" pitchFamily="34" charset="-122"/>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anose="020B0604020202020204" pitchFamily="34" charset="0"/>
              </a:rPr>
              <a:t>引导学员思考经销商管理的方面，注重框架性思维的培训</a:t>
            </a:r>
            <a:endParaRPr lang="zh-CN" altLang="zh-CN">
              <a:latin typeface="Arial" panose="020B0604020202020204" pitchFamily="34" charset="0"/>
            </a:endParaRPr>
          </a:p>
        </p:txBody>
      </p:sp>
    </p:spTree>
    <p:extLst>
      <p:ext uri="{BB962C8B-B14F-4D97-AF65-F5344CB8AC3E}">
        <p14:creationId xmlns:p14="http://schemas.microsoft.com/office/powerpoint/2010/main" val="532221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1">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905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4" name="组合 3"/>
          <p:cNvGrpSpPr/>
          <p:nvPr userDrawn="1"/>
        </p:nvGrpSpPr>
        <p:grpSpPr>
          <a:xfrm>
            <a:off x="0" y="6126486"/>
            <a:ext cx="9143999" cy="731514"/>
            <a:chOff x="1" y="2947547"/>
            <a:chExt cx="9143999" cy="2827685"/>
          </a:xfrm>
        </p:grpSpPr>
        <p:sp>
          <p:nvSpPr>
            <p:cNvPr id="5" name="任意多边形 4"/>
            <p:cNvSpPr/>
            <p:nvPr/>
          </p:nvSpPr>
          <p:spPr>
            <a:xfrm>
              <a:off x="1" y="2947547"/>
              <a:ext cx="9143999" cy="2297356"/>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051818">
                  <a:moveTo>
                    <a:pt x="9143999" y="0"/>
                  </a:moveTo>
                  <a:lnTo>
                    <a:pt x="9143999" y="2051818"/>
                  </a:lnTo>
                  <a:lnTo>
                    <a:pt x="0" y="2051818"/>
                  </a:lnTo>
                  <a:lnTo>
                    <a:pt x="0" y="1204077"/>
                  </a:lnTo>
                  <a:lnTo>
                    <a:pt x="6027" y="1207403"/>
                  </a:lnTo>
                  <a:cubicBezTo>
                    <a:pt x="2066505" y="2238985"/>
                    <a:pt x="5621740" y="1499327"/>
                    <a:pt x="7674511" y="718908"/>
                  </a:cubicBezTo>
                  <a:cubicBezTo>
                    <a:pt x="8085065" y="562824"/>
                    <a:pt x="8552064" y="336225"/>
                    <a:pt x="9044856" y="57555"/>
                  </a:cubicBezTo>
                  <a:lnTo>
                    <a:pt x="9143999" y="0"/>
                  </a:lnTo>
                  <a:close/>
                </a:path>
              </a:pathLst>
            </a:custGeom>
            <a:gradFill>
              <a:gsLst>
                <a:gs pos="0">
                  <a:srgbClr val="720808"/>
                </a:gs>
                <a:gs pos="100000">
                  <a:srgbClr val="342275">
                    <a:alpha val="8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6" name="任意多边形 5"/>
            <p:cNvSpPr/>
            <p:nvPr/>
          </p:nvSpPr>
          <p:spPr>
            <a:xfrm>
              <a:off x="1" y="3559995"/>
              <a:ext cx="9143999" cy="2215237"/>
            </a:xfrm>
            <a:custGeom>
              <a:avLst/>
              <a:gdLst>
                <a:gd name="connsiteX0" fmla="*/ 9143999 w 9143999"/>
                <a:gd name="connsiteY0" fmla="*/ 0 h 3478011"/>
                <a:gd name="connsiteX1" fmla="*/ 9143999 w 9143999"/>
                <a:gd name="connsiteY1" fmla="*/ 1393716 h 3478011"/>
                <a:gd name="connsiteX2" fmla="*/ 9143999 w 9143999"/>
                <a:gd name="connsiteY2" fmla="*/ 1513865 h 3478011"/>
                <a:gd name="connsiteX3" fmla="*/ 9143999 w 9143999"/>
                <a:gd name="connsiteY3" fmla="*/ 3478011 h 3478011"/>
                <a:gd name="connsiteX4" fmla="*/ 0 w 9143999"/>
                <a:gd name="connsiteY4" fmla="*/ 3478011 h 3478011"/>
                <a:gd name="connsiteX5" fmla="*/ 0 w 9143999"/>
                <a:gd name="connsiteY5" fmla="*/ 1513865 h 3478011"/>
                <a:gd name="connsiteX6" fmla="*/ 0 w 9143999"/>
                <a:gd name="connsiteY6" fmla="*/ 1393716 h 3478011"/>
                <a:gd name="connsiteX7" fmla="*/ 0 w 9143999"/>
                <a:gd name="connsiteY7" fmla="*/ 846204 h 3478011"/>
                <a:gd name="connsiteX8" fmla="*/ 303379 w 9143999"/>
                <a:gd name="connsiteY8" fmla="*/ 970246 h 3478011"/>
                <a:gd name="connsiteX9" fmla="*/ 8360497 w 9143999"/>
                <a:gd name="connsiteY9" fmla="*/ 342756 h 3478011"/>
                <a:gd name="connsiteX10" fmla="*/ 8941037 w 9143999"/>
                <a:gd name="connsiteY10" fmla="*/ 98098 h 347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999" h="3478011">
                  <a:moveTo>
                    <a:pt x="9143999" y="0"/>
                  </a:moveTo>
                  <a:lnTo>
                    <a:pt x="9143999" y="1393716"/>
                  </a:lnTo>
                  <a:lnTo>
                    <a:pt x="9143999" y="1513865"/>
                  </a:lnTo>
                  <a:lnTo>
                    <a:pt x="9143999" y="3478011"/>
                  </a:lnTo>
                  <a:lnTo>
                    <a:pt x="0" y="3478011"/>
                  </a:lnTo>
                  <a:lnTo>
                    <a:pt x="0" y="1513865"/>
                  </a:lnTo>
                  <a:lnTo>
                    <a:pt x="0" y="1393716"/>
                  </a:lnTo>
                  <a:lnTo>
                    <a:pt x="0" y="846204"/>
                  </a:lnTo>
                  <a:lnTo>
                    <a:pt x="303379" y="970246"/>
                  </a:lnTo>
                  <a:cubicBezTo>
                    <a:pt x="2685816" y="1852356"/>
                    <a:pt x="6241504" y="1135756"/>
                    <a:pt x="8360497" y="342756"/>
                  </a:cubicBezTo>
                  <a:cubicBezTo>
                    <a:pt x="8544757" y="273800"/>
                    <a:pt x="8739002" y="191802"/>
                    <a:pt x="8941037" y="98098"/>
                  </a:cubicBezTo>
                  <a:close/>
                </a:path>
              </a:pathLst>
            </a:custGeom>
            <a:gradFill flip="none" rotWithShape="1">
              <a:gsLst>
                <a:gs pos="26000">
                  <a:schemeClr val="bg1"/>
                </a:gs>
                <a:gs pos="100000">
                  <a:srgbClr val="DFDFDF">
                    <a:lumMod val="52000"/>
                    <a:lumOff val="48000"/>
                  </a:srgb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ea typeface="微软雅黑" panose="020B0503020204020204" pitchFamily="34" charset="-122"/>
              </a:endParaRPr>
            </a:p>
          </p:txBody>
        </p:sp>
      </p:grpSp>
      <p:grpSp>
        <p:nvGrpSpPr>
          <p:cNvPr id="7" name="组合 6"/>
          <p:cNvGrpSpPr/>
          <p:nvPr userDrawn="1"/>
        </p:nvGrpSpPr>
        <p:grpSpPr>
          <a:xfrm rot="10800000">
            <a:off x="-7" y="-1"/>
            <a:ext cx="9144001" cy="1882013"/>
            <a:chOff x="1" y="2994858"/>
            <a:chExt cx="9144001" cy="3162457"/>
          </a:xfrm>
        </p:grpSpPr>
        <p:sp>
          <p:nvSpPr>
            <p:cNvPr id="8" name="任意多边形 7"/>
            <p:cNvSpPr/>
            <p:nvPr/>
          </p:nvSpPr>
          <p:spPr>
            <a:xfrm>
              <a:off x="1" y="2994858"/>
              <a:ext cx="9143999" cy="2154016"/>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051818">
                  <a:moveTo>
                    <a:pt x="9143999" y="0"/>
                  </a:moveTo>
                  <a:lnTo>
                    <a:pt x="9143999" y="2051818"/>
                  </a:lnTo>
                  <a:lnTo>
                    <a:pt x="0" y="2051818"/>
                  </a:lnTo>
                  <a:lnTo>
                    <a:pt x="0" y="1204077"/>
                  </a:lnTo>
                  <a:lnTo>
                    <a:pt x="6027" y="1207403"/>
                  </a:lnTo>
                  <a:cubicBezTo>
                    <a:pt x="2066505" y="2238985"/>
                    <a:pt x="5621740" y="1499327"/>
                    <a:pt x="7674511" y="718908"/>
                  </a:cubicBezTo>
                  <a:cubicBezTo>
                    <a:pt x="8085065" y="562824"/>
                    <a:pt x="8552064" y="336225"/>
                    <a:pt x="9044856" y="57555"/>
                  </a:cubicBezTo>
                  <a:lnTo>
                    <a:pt x="9143999" y="0"/>
                  </a:lnTo>
                  <a:close/>
                </a:path>
              </a:pathLst>
            </a:custGeom>
            <a:gradFill>
              <a:gsLst>
                <a:gs pos="0">
                  <a:srgbClr val="720808"/>
                </a:gs>
                <a:gs pos="100000">
                  <a:srgbClr val="342275">
                    <a:alpha val="8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9" name="任意多边形 8"/>
            <p:cNvSpPr/>
            <p:nvPr/>
          </p:nvSpPr>
          <p:spPr>
            <a:xfrm>
              <a:off x="3" y="3474503"/>
              <a:ext cx="9143999" cy="2682812"/>
            </a:xfrm>
            <a:custGeom>
              <a:avLst/>
              <a:gdLst>
                <a:gd name="connsiteX0" fmla="*/ 9143999 w 9143999"/>
                <a:gd name="connsiteY0" fmla="*/ 0 h 3478011"/>
                <a:gd name="connsiteX1" fmla="*/ 9143999 w 9143999"/>
                <a:gd name="connsiteY1" fmla="*/ 1393716 h 3478011"/>
                <a:gd name="connsiteX2" fmla="*/ 9143999 w 9143999"/>
                <a:gd name="connsiteY2" fmla="*/ 1513865 h 3478011"/>
                <a:gd name="connsiteX3" fmla="*/ 9143999 w 9143999"/>
                <a:gd name="connsiteY3" fmla="*/ 3478011 h 3478011"/>
                <a:gd name="connsiteX4" fmla="*/ 0 w 9143999"/>
                <a:gd name="connsiteY4" fmla="*/ 3478011 h 3478011"/>
                <a:gd name="connsiteX5" fmla="*/ 0 w 9143999"/>
                <a:gd name="connsiteY5" fmla="*/ 1513865 h 3478011"/>
                <a:gd name="connsiteX6" fmla="*/ 0 w 9143999"/>
                <a:gd name="connsiteY6" fmla="*/ 1393716 h 3478011"/>
                <a:gd name="connsiteX7" fmla="*/ 0 w 9143999"/>
                <a:gd name="connsiteY7" fmla="*/ 846204 h 3478011"/>
                <a:gd name="connsiteX8" fmla="*/ 303379 w 9143999"/>
                <a:gd name="connsiteY8" fmla="*/ 970246 h 3478011"/>
                <a:gd name="connsiteX9" fmla="*/ 8360497 w 9143999"/>
                <a:gd name="connsiteY9" fmla="*/ 342756 h 3478011"/>
                <a:gd name="connsiteX10" fmla="*/ 8941037 w 9143999"/>
                <a:gd name="connsiteY10" fmla="*/ 98098 h 347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999" h="3478011">
                  <a:moveTo>
                    <a:pt x="9143999" y="0"/>
                  </a:moveTo>
                  <a:lnTo>
                    <a:pt x="9143999" y="1393716"/>
                  </a:lnTo>
                  <a:lnTo>
                    <a:pt x="9143999" y="1513865"/>
                  </a:lnTo>
                  <a:lnTo>
                    <a:pt x="9143999" y="3478011"/>
                  </a:lnTo>
                  <a:lnTo>
                    <a:pt x="0" y="3478011"/>
                  </a:lnTo>
                  <a:lnTo>
                    <a:pt x="0" y="1513865"/>
                  </a:lnTo>
                  <a:lnTo>
                    <a:pt x="0" y="1393716"/>
                  </a:lnTo>
                  <a:lnTo>
                    <a:pt x="0" y="846204"/>
                  </a:lnTo>
                  <a:lnTo>
                    <a:pt x="303379" y="970246"/>
                  </a:lnTo>
                  <a:cubicBezTo>
                    <a:pt x="2685816" y="1852356"/>
                    <a:pt x="6241504" y="1135756"/>
                    <a:pt x="8360497" y="342756"/>
                  </a:cubicBezTo>
                  <a:cubicBezTo>
                    <a:pt x="8544757" y="273800"/>
                    <a:pt x="8739002" y="191802"/>
                    <a:pt x="8941037" y="98098"/>
                  </a:cubicBezTo>
                  <a:close/>
                </a:path>
              </a:pathLst>
            </a:custGeom>
            <a:gradFill flip="none" rotWithShape="1">
              <a:gsLst>
                <a:gs pos="17000">
                  <a:schemeClr val="bg1"/>
                </a:gs>
                <a:gs pos="100000">
                  <a:srgbClr val="DFDFDF">
                    <a:lumMod val="73000"/>
                    <a:lumOff val="27000"/>
                  </a:srgbClr>
                </a:gs>
                <a:gs pos="81000">
                  <a:srgbClr val="DFDFDF">
                    <a:lumMod val="52000"/>
                    <a:lumOff val="48000"/>
                  </a:srgb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ea typeface="微软雅黑" panose="020B0503020204020204" pitchFamily="34" charset="-122"/>
              </a:endParaRPr>
            </a:p>
          </p:txBody>
        </p:sp>
      </p:grpSp>
      <p:sp>
        <p:nvSpPr>
          <p:cNvPr id="11" name="文本框 10"/>
          <p:cNvSpPr txBox="1"/>
          <p:nvPr userDrawn="1"/>
        </p:nvSpPr>
        <p:spPr>
          <a:xfrm>
            <a:off x="8703044" y="6511211"/>
            <a:ext cx="211221" cy="215442"/>
          </a:xfrm>
          <a:prstGeom prst="rect">
            <a:avLst/>
          </a:prstGeom>
          <a:noFill/>
          <a:ln>
            <a:solidFill>
              <a:schemeClr val="bg1">
                <a:lumMod val="75000"/>
              </a:schemeClr>
            </a:solidFill>
          </a:ln>
        </p:spPr>
        <p:txBody>
          <a:bodyPr wrap="none" lIns="72000" tIns="72000" rIns="72000" bIns="72000" rtlCol="0" anchor="ctr">
            <a:noAutofit/>
          </a:bodyPr>
          <a:lstStyle/>
          <a:p>
            <a:pPr algn="ctr"/>
            <a:fld id="{CE5B7511-CC96-41DE-A965-D9C44FD5C89D}" type="slidenum">
              <a:rPr lang="zh-CN" altLang="en-US" sz="800" b="1" smtClean="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rPr>
              <a:t>‹#›</a:t>
            </a:fld>
            <a:endPar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矩形 12"/>
          <p:cNvSpPr/>
          <p:nvPr userDrawn="1"/>
        </p:nvSpPr>
        <p:spPr>
          <a:xfrm>
            <a:off x="453759" y="6511210"/>
            <a:ext cx="1179169" cy="215444"/>
          </a:xfrm>
          <a:prstGeom prst="rect">
            <a:avLst/>
          </a:prstGeom>
        </p:spPr>
        <p:txBody>
          <a:bodyPr wrap="none" lIns="0">
            <a:spAutoFit/>
          </a:bodyPr>
          <a:lstStyle/>
          <a:p>
            <a:r>
              <a:rPr lang="zh-CN" altLang="en-US" sz="800" b="1" kern="100" dirty="0">
                <a:solidFill>
                  <a:schemeClr val="tx1">
                    <a:lumMod val="50000"/>
                    <a:lumOff val="50000"/>
                  </a:schemeClr>
                </a:solidFill>
                <a:latin typeface="微软雅黑" panose="020B0503020204020204" pitchFamily="34" charset="-122"/>
                <a:ea typeface="微软雅黑" panose="020B0503020204020204" pitchFamily="34" charset="-122"/>
              </a:rPr>
              <a:t>悠悠七十载  脉脉南开情</a:t>
            </a:r>
          </a:p>
        </p:txBody>
      </p:sp>
      <p:sp>
        <p:nvSpPr>
          <p:cNvPr id="2" name="标题 1"/>
          <p:cNvSpPr>
            <a:spLocks noGrp="1"/>
          </p:cNvSpPr>
          <p:nvPr>
            <p:ph type="title" hasCustomPrompt="1"/>
          </p:nvPr>
        </p:nvSpPr>
        <p:spPr>
          <a:xfrm>
            <a:off x="361950" y="371408"/>
            <a:ext cx="82296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72000" rIns="0" bIns="72000"/>
          <a:lstStyle>
            <a:lvl1pPr algn="l" rtl="0" eaLnBrk="0" fontAlgn="base" hangingPunct="0">
              <a:spcBef>
                <a:spcPct val="0"/>
              </a:spcBef>
              <a:spcAft>
                <a:spcPct val="0"/>
              </a:spcAft>
              <a:defRPr lang="zh-CN" altLang="en-US" sz="24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lvl="0" algn="l"/>
            <a:r>
              <a:rPr lang="zh-CN" altLang="en-US" dirty="0" smtClean="0"/>
              <a:t> 单</a:t>
            </a:r>
            <a:r>
              <a:rPr lang="zh-CN" altLang="en-US" dirty="0"/>
              <a:t>击此处编辑母版标题样式</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2087" y="206793"/>
            <a:ext cx="819744" cy="806554"/>
          </a:xfrm>
          <a:prstGeom prst="rect">
            <a:avLst/>
          </a:prstGeom>
        </p:spPr>
      </p:pic>
    </p:spTree>
    <p:extLst>
      <p:ext uri="{BB962C8B-B14F-4D97-AF65-F5344CB8AC3E}">
        <p14:creationId xmlns:p14="http://schemas.microsoft.com/office/powerpoint/2010/main" val="1318093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空白2">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702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空白3">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0986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矩形 1"/>
          <p:cNvSpPr>
            <a:spLocks noChangeArrowheads="1"/>
          </p:cNvSpPr>
          <p:nvPr userDrawn="1"/>
        </p:nvSpPr>
        <p:spPr bwMode="auto">
          <a:xfrm>
            <a:off x="-6324600" y="609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eaLnBrk="1" hangingPunct="1"/>
            <a:endParaRPr lang="zh-CN" altLang="en-US">
              <a:ea typeface="微软雅黑" panose="020B0503020204020204" pitchFamily="34" charset="-122"/>
            </a:endParaRPr>
          </a:p>
        </p:txBody>
      </p:sp>
      <p:sp>
        <p:nvSpPr>
          <p:cNvPr id="1027" name="TextBox 3"/>
          <p:cNvSpPr txBox="1">
            <a:spLocks noChangeArrowheads="1"/>
          </p:cNvSpPr>
          <p:nvPr userDrawn="1"/>
        </p:nvSpPr>
        <p:spPr bwMode="auto">
          <a:xfrm>
            <a:off x="2081213" y="2679700"/>
            <a:ext cx="550227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algn="l" eaLnBrk="1" hangingPunct="1"/>
            <a:endParaRPr lang="zh-CN" altLang="en-US" sz="1800">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66" r:id="rId1"/>
    <p:sldLayoutId id="2147483674" r:id="rId2"/>
    <p:sldLayoutId id="2147483672" r:id="rId3"/>
    <p:sldLayoutId id="2147483675" r:id="rId4"/>
  </p:sldLayoutIdLst>
  <p:txStyles>
    <p:titleStyle>
      <a:lvl1pPr algn="r" rtl="0" eaLnBrk="0" fontAlgn="base" hangingPunct="0">
        <a:spcBef>
          <a:spcPct val="0"/>
        </a:spcBef>
        <a:spcAft>
          <a:spcPct val="0"/>
        </a:spcAft>
        <a:defRPr sz="2000" b="1">
          <a:solidFill>
            <a:srgbClr val="404040"/>
          </a:solidFill>
          <a:latin typeface="微软雅黑" pitchFamily="34" charset="-122"/>
          <a:ea typeface="微软雅黑" pitchFamily="34" charset="-122"/>
          <a:cs typeface="+mj-cs"/>
        </a:defRPr>
      </a:lvl1pPr>
      <a:lvl2pPr algn="r" rtl="0" eaLnBrk="0" fontAlgn="base" hangingPunct="0">
        <a:spcBef>
          <a:spcPct val="0"/>
        </a:spcBef>
        <a:spcAft>
          <a:spcPct val="0"/>
        </a:spcAft>
        <a:defRPr sz="2000" b="1">
          <a:solidFill>
            <a:srgbClr val="404040"/>
          </a:solidFill>
          <a:latin typeface="微软雅黑" panose="020B0503020204020204" pitchFamily="34" charset="-122"/>
          <a:ea typeface="微软雅黑" panose="020B0503020204020204" pitchFamily="34" charset="-122"/>
        </a:defRPr>
      </a:lvl2pPr>
      <a:lvl3pPr algn="r" rtl="0" eaLnBrk="0" fontAlgn="base" hangingPunct="0">
        <a:spcBef>
          <a:spcPct val="0"/>
        </a:spcBef>
        <a:spcAft>
          <a:spcPct val="0"/>
        </a:spcAft>
        <a:defRPr sz="2000" b="1">
          <a:solidFill>
            <a:srgbClr val="404040"/>
          </a:solidFill>
          <a:latin typeface="微软雅黑" panose="020B0503020204020204" pitchFamily="34" charset="-122"/>
          <a:ea typeface="微软雅黑" panose="020B0503020204020204" pitchFamily="34" charset="-122"/>
        </a:defRPr>
      </a:lvl3pPr>
      <a:lvl4pPr algn="r" rtl="0" eaLnBrk="0" fontAlgn="base" hangingPunct="0">
        <a:spcBef>
          <a:spcPct val="0"/>
        </a:spcBef>
        <a:spcAft>
          <a:spcPct val="0"/>
        </a:spcAft>
        <a:defRPr sz="2000" b="1">
          <a:solidFill>
            <a:srgbClr val="404040"/>
          </a:solidFill>
          <a:latin typeface="微软雅黑" panose="020B0503020204020204" pitchFamily="34" charset="-122"/>
          <a:ea typeface="微软雅黑" panose="020B0503020204020204" pitchFamily="34" charset="-122"/>
        </a:defRPr>
      </a:lvl4pPr>
      <a:lvl5pPr algn="r" rtl="0" eaLnBrk="0" fontAlgn="base" hangingPunct="0">
        <a:spcBef>
          <a:spcPct val="0"/>
        </a:spcBef>
        <a:spcAft>
          <a:spcPct val="0"/>
        </a:spcAft>
        <a:defRPr sz="2000" b="1">
          <a:solidFill>
            <a:srgbClr val="404040"/>
          </a:solidFill>
          <a:latin typeface="微软雅黑" panose="020B0503020204020204" pitchFamily="34" charset="-122"/>
          <a:ea typeface="微软雅黑" panose="020B0503020204020204" pitchFamily="34" charset="-122"/>
        </a:defRPr>
      </a:lvl5pPr>
      <a:lvl6pPr marL="457200" algn="r" rtl="0" fontAlgn="base">
        <a:spcBef>
          <a:spcPct val="0"/>
        </a:spcBef>
        <a:spcAft>
          <a:spcPct val="0"/>
        </a:spcAft>
        <a:defRPr sz="2400">
          <a:solidFill>
            <a:schemeClr val="tx2"/>
          </a:solidFill>
          <a:latin typeface="Arial" charset="0"/>
          <a:ea typeface="宋体" charset="-122"/>
        </a:defRPr>
      </a:lvl6pPr>
      <a:lvl7pPr marL="914400" algn="r" rtl="0" fontAlgn="base">
        <a:spcBef>
          <a:spcPct val="0"/>
        </a:spcBef>
        <a:spcAft>
          <a:spcPct val="0"/>
        </a:spcAft>
        <a:defRPr sz="2400">
          <a:solidFill>
            <a:schemeClr val="tx2"/>
          </a:solidFill>
          <a:latin typeface="Arial" charset="0"/>
          <a:ea typeface="宋体" charset="-122"/>
        </a:defRPr>
      </a:lvl7pPr>
      <a:lvl8pPr marL="1371600" algn="r" rtl="0" fontAlgn="base">
        <a:spcBef>
          <a:spcPct val="0"/>
        </a:spcBef>
        <a:spcAft>
          <a:spcPct val="0"/>
        </a:spcAft>
        <a:defRPr sz="2400">
          <a:solidFill>
            <a:schemeClr val="tx2"/>
          </a:solidFill>
          <a:latin typeface="Arial" charset="0"/>
          <a:ea typeface="宋体" charset="-122"/>
        </a:defRPr>
      </a:lvl8pPr>
      <a:lvl9pPr marL="1828800" algn="r" rtl="0" fontAlgn="base">
        <a:spcBef>
          <a:spcPct val="0"/>
        </a:spcBef>
        <a:spcAft>
          <a:spcPct val="0"/>
        </a:spcAft>
        <a:defRPr sz="2400">
          <a:solidFill>
            <a:schemeClr val="tx2"/>
          </a:solidFill>
          <a:latin typeface="Arial" charset="0"/>
          <a:ea typeface="宋体"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27.png"/><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3.jp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52.jpe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4.png"/><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4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png"/><Relationship Id="rId9" Type="http://schemas.openxmlformats.org/officeDocument/2006/relationships/image" Target="../media/image78.jpeg"/></Relationships>
</file>

<file path=ppt/slides/_rels/slide49.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2.png"/><Relationship Id="rId7" Type="http://schemas.openxmlformats.org/officeDocument/2006/relationships/image" Target="../media/image83.pn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73.png"/><Relationship Id="rId9" Type="http://schemas.openxmlformats.org/officeDocument/2006/relationships/image" Target="../media/image85.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52.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4330" t="30802" r="1528" b="550"/>
          <a:stretch/>
        </p:blipFill>
        <p:spPr>
          <a:xfrm>
            <a:off x="0" y="-14514"/>
            <a:ext cx="9147626" cy="4967514"/>
          </a:xfrm>
          <a:prstGeom prst="rect">
            <a:avLst/>
          </a:prstGeom>
        </p:spPr>
      </p:pic>
      <p:sp>
        <p:nvSpPr>
          <p:cNvPr id="15" name="任意多边形 14"/>
          <p:cNvSpPr/>
          <p:nvPr/>
        </p:nvSpPr>
        <p:spPr>
          <a:xfrm>
            <a:off x="0" y="2842036"/>
            <a:ext cx="9143999" cy="2051818"/>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051818">
                <a:moveTo>
                  <a:pt x="9143999" y="0"/>
                </a:moveTo>
                <a:lnTo>
                  <a:pt x="9143999" y="2051818"/>
                </a:lnTo>
                <a:lnTo>
                  <a:pt x="0" y="2051818"/>
                </a:lnTo>
                <a:lnTo>
                  <a:pt x="0" y="1204077"/>
                </a:lnTo>
                <a:lnTo>
                  <a:pt x="6027" y="1207403"/>
                </a:lnTo>
                <a:cubicBezTo>
                  <a:pt x="2066505" y="2238985"/>
                  <a:pt x="5621740" y="1499327"/>
                  <a:pt x="7674511" y="718908"/>
                </a:cubicBezTo>
                <a:cubicBezTo>
                  <a:pt x="8085065" y="562824"/>
                  <a:pt x="8552064" y="336225"/>
                  <a:pt x="9044856" y="57555"/>
                </a:cubicBezTo>
                <a:lnTo>
                  <a:pt x="9143999" y="0"/>
                </a:lnTo>
                <a:close/>
              </a:path>
            </a:pathLst>
          </a:custGeom>
          <a:gradFill>
            <a:gsLst>
              <a:gs pos="0">
                <a:srgbClr val="720808"/>
              </a:gs>
              <a:gs pos="100000">
                <a:srgbClr val="342275">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2" name="任意多边形 21"/>
          <p:cNvSpPr/>
          <p:nvPr/>
        </p:nvSpPr>
        <p:spPr>
          <a:xfrm>
            <a:off x="0" y="3482465"/>
            <a:ext cx="9143999" cy="3478011"/>
          </a:xfrm>
          <a:custGeom>
            <a:avLst/>
            <a:gdLst>
              <a:gd name="connsiteX0" fmla="*/ 9143999 w 9143999"/>
              <a:gd name="connsiteY0" fmla="*/ 0 h 3478011"/>
              <a:gd name="connsiteX1" fmla="*/ 9143999 w 9143999"/>
              <a:gd name="connsiteY1" fmla="*/ 1393716 h 3478011"/>
              <a:gd name="connsiteX2" fmla="*/ 9143999 w 9143999"/>
              <a:gd name="connsiteY2" fmla="*/ 1513865 h 3478011"/>
              <a:gd name="connsiteX3" fmla="*/ 9143999 w 9143999"/>
              <a:gd name="connsiteY3" fmla="*/ 3478011 h 3478011"/>
              <a:gd name="connsiteX4" fmla="*/ 0 w 9143999"/>
              <a:gd name="connsiteY4" fmla="*/ 3478011 h 3478011"/>
              <a:gd name="connsiteX5" fmla="*/ 0 w 9143999"/>
              <a:gd name="connsiteY5" fmla="*/ 1513865 h 3478011"/>
              <a:gd name="connsiteX6" fmla="*/ 0 w 9143999"/>
              <a:gd name="connsiteY6" fmla="*/ 1393716 h 3478011"/>
              <a:gd name="connsiteX7" fmla="*/ 0 w 9143999"/>
              <a:gd name="connsiteY7" fmla="*/ 846204 h 3478011"/>
              <a:gd name="connsiteX8" fmla="*/ 303379 w 9143999"/>
              <a:gd name="connsiteY8" fmla="*/ 970246 h 3478011"/>
              <a:gd name="connsiteX9" fmla="*/ 8360497 w 9143999"/>
              <a:gd name="connsiteY9" fmla="*/ 342756 h 3478011"/>
              <a:gd name="connsiteX10" fmla="*/ 8941037 w 9143999"/>
              <a:gd name="connsiteY10" fmla="*/ 98098 h 347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999" h="3478011">
                <a:moveTo>
                  <a:pt x="9143999" y="0"/>
                </a:moveTo>
                <a:lnTo>
                  <a:pt x="9143999" y="1393716"/>
                </a:lnTo>
                <a:lnTo>
                  <a:pt x="9143999" y="1513865"/>
                </a:lnTo>
                <a:lnTo>
                  <a:pt x="9143999" y="3478011"/>
                </a:lnTo>
                <a:lnTo>
                  <a:pt x="0" y="3478011"/>
                </a:lnTo>
                <a:lnTo>
                  <a:pt x="0" y="1513865"/>
                </a:lnTo>
                <a:lnTo>
                  <a:pt x="0" y="1393716"/>
                </a:lnTo>
                <a:lnTo>
                  <a:pt x="0" y="846204"/>
                </a:lnTo>
                <a:lnTo>
                  <a:pt x="303379" y="970246"/>
                </a:lnTo>
                <a:cubicBezTo>
                  <a:pt x="2685816" y="1852356"/>
                  <a:pt x="6241504" y="1135756"/>
                  <a:pt x="8360497" y="342756"/>
                </a:cubicBezTo>
                <a:cubicBezTo>
                  <a:pt x="8544757" y="273800"/>
                  <a:pt x="8739002" y="191802"/>
                  <a:pt x="8941037" y="98098"/>
                </a:cubicBezTo>
                <a:close/>
              </a:path>
            </a:pathLst>
          </a:custGeom>
          <a:gradFill flip="none" rotWithShape="1">
            <a:gsLst>
              <a:gs pos="17000">
                <a:schemeClr val="bg1"/>
              </a:gs>
              <a:gs pos="100000">
                <a:srgbClr val="DFDFDF">
                  <a:lumMod val="52000"/>
                  <a:lumOff val="48000"/>
                </a:srgb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ea typeface="微软雅黑" panose="020B0503020204020204" pitchFamily="34" charset="-122"/>
            </a:endParaRPr>
          </a:p>
        </p:txBody>
      </p:sp>
      <p:sp>
        <p:nvSpPr>
          <p:cNvPr id="18" name="标题 3"/>
          <p:cNvSpPr>
            <a:spLocks noGrp="1"/>
          </p:cNvSpPr>
          <p:nvPr>
            <p:ph type="title" idx="4294967295"/>
          </p:nvPr>
        </p:nvSpPr>
        <p:spPr>
          <a:xfrm>
            <a:off x="397933" y="5118995"/>
            <a:ext cx="6742903" cy="830997"/>
          </a:xfrm>
          <a:prstGeom prst="rect">
            <a:avLst/>
          </a:prstGeom>
        </p:spPr>
        <p:txBody>
          <a:bodyPr wrap="square">
            <a:spAutoFit/>
          </a:bodyPr>
          <a:lstStyle/>
          <a:p>
            <a:pPr algn="l">
              <a:lnSpc>
                <a:spcPct val="100000"/>
              </a:lnSpc>
            </a:pPr>
            <a:r>
              <a:rPr lang="zh-CN" altLang="en-US" sz="4800" dirty="0">
                <a:solidFill>
                  <a:srgbClr val="80328C"/>
                </a:solidFill>
              </a:rPr>
              <a:t>悠悠七十载  脉脉南开情</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5362" y="4883594"/>
            <a:ext cx="1452227" cy="1428859"/>
          </a:xfrm>
          <a:prstGeom prst="rect">
            <a:avLst/>
          </a:prstGeom>
        </p:spPr>
      </p:pic>
      <p:sp>
        <p:nvSpPr>
          <p:cNvPr id="2" name="TextBox 1"/>
          <p:cNvSpPr txBox="1"/>
          <p:nvPr/>
        </p:nvSpPr>
        <p:spPr>
          <a:xfrm>
            <a:off x="1162878" y="4154558"/>
            <a:ext cx="5098774" cy="536713"/>
          </a:xfrm>
          <a:prstGeom prst="rect">
            <a:avLst/>
          </a:prstGeom>
          <a:noFill/>
        </p:spPr>
        <p:txBody>
          <a:bodyPr wrap="square"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solidFill>
                  <a:srgbClr val="800080"/>
                </a:solidFill>
                <a:effectLst>
                  <a:outerShdw blurRad="50800" dist="39000" dir="5460000" algn="tl">
                    <a:srgbClr val="000000">
                      <a:alpha val="38000"/>
                    </a:srgbClr>
                  </a:outerShdw>
                </a:effectLst>
                <a:latin typeface="微软雅黑" pitchFamily="34" charset="-122"/>
                <a:ea typeface="微软雅黑" pitchFamily="34" charset="-122"/>
              </a:rPr>
              <a:t>1946 - 2016</a:t>
            </a:r>
            <a:endParaRPr lang="en-US" sz="4000" b="1" dirty="0">
              <a:ln w="11430"/>
              <a:solidFill>
                <a:srgbClr val="800080"/>
              </a:solidFill>
              <a:effectLst>
                <a:outerShdw blurRad="50800" dist="39000" dir="5460000" algn="tl">
                  <a:srgbClr val="000000">
                    <a:alpha val="38000"/>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val="185508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05597" y="2683514"/>
            <a:ext cx="4897447" cy="2195473"/>
          </a:xfrm>
          <a:prstGeom prst="rect">
            <a:avLst/>
          </a:prstGeom>
          <a:noFill/>
        </p:spPr>
        <p:txBody>
          <a:bodyPr wrap="square" lIns="72000" rIns="72000">
            <a:spAutoFit/>
          </a:bodyPr>
          <a:lstStyle/>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南开女中成立于</a:t>
            </a:r>
            <a:r>
              <a:rPr lang="en-US" altLang="zh-CN" sz="1600" dirty="0">
                <a:solidFill>
                  <a:schemeClr val="tx1">
                    <a:lumMod val="75000"/>
                    <a:lumOff val="25000"/>
                  </a:schemeClr>
                </a:solidFill>
                <a:latin typeface="微软雅黑" pitchFamily="34" charset="-122"/>
                <a:ea typeface="微软雅黑" pitchFamily="34" charset="-122"/>
              </a:rPr>
              <a:t>1923</a:t>
            </a:r>
            <a:r>
              <a:rPr lang="zh-CN" altLang="en-US" sz="1600" dirty="0">
                <a:solidFill>
                  <a:schemeClr val="tx1">
                    <a:lumMod val="75000"/>
                    <a:lumOff val="25000"/>
                  </a:schemeClr>
                </a:solidFill>
                <a:latin typeface="微软雅黑" pitchFamily="34" charset="-122"/>
                <a:ea typeface="微软雅黑" pitchFamily="34" charset="-122"/>
              </a:rPr>
              <a:t>年</a:t>
            </a:r>
            <a:r>
              <a:rPr lang="en-US" altLang="zh-CN" sz="1600" dirty="0">
                <a:solidFill>
                  <a:schemeClr val="tx1">
                    <a:lumMod val="75000"/>
                    <a:lumOff val="25000"/>
                  </a:schemeClr>
                </a:solidFill>
                <a:latin typeface="微软雅黑" pitchFamily="34" charset="-122"/>
                <a:ea typeface="微软雅黑" pitchFamily="34" charset="-122"/>
              </a:rPr>
              <a:t>9</a:t>
            </a:r>
            <a:r>
              <a:rPr lang="zh-CN" altLang="en-US" sz="1600" dirty="0">
                <a:solidFill>
                  <a:schemeClr val="tx1">
                    <a:lumMod val="75000"/>
                    <a:lumOff val="25000"/>
                  </a:schemeClr>
                </a:solidFill>
                <a:latin typeface="微软雅黑" pitchFamily="34" charset="-122"/>
                <a:ea typeface="微软雅黑" pitchFamily="34" charset="-122"/>
              </a:rPr>
              <a:t>月，始为南开学校女中部。</a:t>
            </a:r>
          </a:p>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根据</a:t>
            </a:r>
            <a:r>
              <a:rPr lang="en-US" altLang="zh-CN" sz="1600" dirty="0">
                <a:solidFill>
                  <a:schemeClr val="tx1">
                    <a:lumMod val="75000"/>
                    <a:lumOff val="25000"/>
                  </a:schemeClr>
                </a:solidFill>
                <a:latin typeface="微软雅黑" pitchFamily="34" charset="-122"/>
                <a:ea typeface="微软雅黑" pitchFamily="34" charset="-122"/>
              </a:rPr>
              <a:t>《</a:t>
            </a:r>
            <a:r>
              <a:rPr lang="zh-CN" altLang="en-US" sz="1600" dirty="0">
                <a:solidFill>
                  <a:schemeClr val="tx1">
                    <a:lumMod val="75000"/>
                    <a:lumOff val="25000"/>
                  </a:schemeClr>
                </a:solidFill>
                <a:latin typeface="微软雅黑" pitchFamily="34" charset="-122"/>
                <a:ea typeface="微软雅黑" pitchFamily="34" charset="-122"/>
              </a:rPr>
              <a:t>张伯苓生平大事年表</a:t>
            </a:r>
            <a:r>
              <a:rPr lang="en-US" altLang="zh-CN" sz="1600" dirty="0">
                <a:solidFill>
                  <a:schemeClr val="tx1">
                    <a:lumMod val="75000"/>
                    <a:lumOff val="25000"/>
                  </a:schemeClr>
                </a:solidFill>
                <a:latin typeface="微软雅黑" pitchFamily="34" charset="-122"/>
                <a:ea typeface="微软雅黑" pitchFamily="34" charset="-122"/>
              </a:rPr>
              <a:t>》</a:t>
            </a:r>
            <a:r>
              <a:rPr lang="zh-CN" altLang="en-US" sz="1600" dirty="0">
                <a:solidFill>
                  <a:schemeClr val="tx1">
                    <a:lumMod val="75000"/>
                    <a:lumOff val="25000"/>
                  </a:schemeClr>
                </a:solidFill>
                <a:latin typeface="微软雅黑" pitchFamily="34" charset="-122"/>
                <a:ea typeface="微软雅黑" pitchFamily="34" charset="-122"/>
              </a:rPr>
              <a:t>记载，老校长张伯苓是以“节省其母丧葬费和募捐，成立南开女子中学”。</a:t>
            </a:r>
            <a:endParaRPr lang="en-US" altLang="zh-CN" sz="1600" dirty="0">
              <a:solidFill>
                <a:schemeClr val="tx1">
                  <a:lumMod val="75000"/>
                  <a:lumOff val="25000"/>
                </a:schemeClr>
              </a:solidFill>
              <a:latin typeface="微软雅黑" pitchFamily="34" charset="-122"/>
              <a:ea typeface="微软雅黑" pitchFamily="34" charset="-122"/>
            </a:endParaRPr>
          </a:p>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抗日战争胜利后，</a:t>
            </a:r>
            <a:r>
              <a:rPr lang="en-US" altLang="zh-CN" sz="1600" dirty="0">
                <a:solidFill>
                  <a:schemeClr val="tx1">
                    <a:lumMod val="75000"/>
                    <a:lumOff val="25000"/>
                  </a:schemeClr>
                </a:solidFill>
                <a:latin typeface="微软雅黑" pitchFamily="34" charset="-122"/>
                <a:ea typeface="微软雅黑" pitchFamily="34" charset="-122"/>
              </a:rPr>
              <a:t>1946</a:t>
            </a:r>
            <a:r>
              <a:rPr lang="zh-CN" altLang="en-US" sz="1600" dirty="0">
                <a:solidFill>
                  <a:schemeClr val="tx1">
                    <a:lumMod val="75000"/>
                    <a:lumOff val="25000"/>
                  </a:schemeClr>
                </a:solidFill>
                <a:latin typeface="微软雅黑" pitchFamily="34" charset="-122"/>
                <a:ea typeface="微软雅黑" pitchFamily="34" charset="-122"/>
              </a:rPr>
              <a:t>年南开女中迁至甘肃路</a:t>
            </a:r>
            <a:r>
              <a:rPr lang="en-US" altLang="zh-CN" sz="1600" dirty="0">
                <a:solidFill>
                  <a:schemeClr val="tx1">
                    <a:lumMod val="75000"/>
                    <a:lumOff val="25000"/>
                  </a:schemeClr>
                </a:solidFill>
                <a:latin typeface="微软雅黑" pitchFamily="34" charset="-122"/>
                <a:ea typeface="微软雅黑" pitchFamily="34" charset="-122"/>
              </a:rPr>
              <a:t>56</a:t>
            </a:r>
            <a:r>
              <a:rPr lang="zh-CN" altLang="en-US" sz="1600" dirty="0">
                <a:solidFill>
                  <a:schemeClr val="tx1">
                    <a:lumMod val="75000"/>
                    <a:lumOff val="25000"/>
                  </a:schemeClr>
                </a:solidFill>
                <a:latin typeface="微软雅黑" pitchFamily="34" charset="-122"/>
                <a:ea typeface="微软雅黑" pitchFamily="34" charset="-122"/>
              </a:rPr>
              <a:t>号校址。</a:t>
            </a:r>
          </a:p>
        </p:txBody>
      </p:sp>
      <p:sp>
        <p:nvSpPr>
          <p:cNvPr id="7266" name="标题 7265"/>
          <p:cNvSpPr>
            <a:spLocks noGrp="1"/>
          </p:cNvSpPr>
          <p:nvPr>
            <p:ph type="title"/>
          </p:nvPr>
        </p:nvSpPr>
        <p:spPr/>
        <p:txBody>
          <a:bodyPr/>
          <a:lstStyle/>
          <a:p>
            <a:r>
              <a:rPr lang="zh-CN" altLang="en-US" dirty="0"/>
              <a:t>张伯苓与南开系列学校</a:t>
            </a:r>
          </a:p>
        </p:txBody>
      </p:sp>
      <p:pic>
        <p:nvPicPr>
          <p:cNvPr id="7267" name="图片 72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663" y="2734183"/>
            <a:ext cx="3085504" cy="2184658"/>
          </a:xfrm>
          <a:prstGeom prst="roundRect">
            <a:avLst>
              <a:gd name="adj" fmla="val 8100"/>
            </a:avLst>
          </a:prstGeom>
        </p:spPr>
      </p:pic>
      <p:sp>
        <p:nvSpPr>
          <p:cNvPr id="6" name="文本框 5"/>
          <p:cNvSpPr txBox="1"/>
          <p:nvPr/>
        </p:nvSpPr>
        <p:spPr>
          <a:xfrm>
            <a:off x="884656" y="4978625"/>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南开女中落成典礼</a:t>
            </a:r>
          </a:p>
        </p:txBody>
      </p:sp>
    </p:spTree>
    <p:extLst>
      <p:ext uri="{BB962C8B-B14F-4D97-AF65-F5344CB8AC3E}">
        <p14:creationId xmlns:p14="http://schemas.microsoft.com/office/powerpoint/2010/main" val="39592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05597" y="2683514"/>
            <a:ext cx="4897447" cy="1654427"/>
          </a:xfrm>
          <a:prstGeom prst="rect">
            <a:avLst/>
          </a:prstGeom>
          <a:noFill/>
        </p:spPr>
        <p:txBody>
          <a:bodyPr wrap="square" lIns="72000" rIns="72000">
            <a:spAutoFit/>
          </a:bodyPr>
          <a:lstStyle/>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文革期间</a:t>
            </a:r>
            <a:r>
              <a:rPr lang="en-US" altLang="zh-CN" sz="1600" dirty="0">
                <a:solidFill>
                  <a:schemeClr val="tx1">
                    <a:lumMod val="75000"/>
                    <a:lumOff val="25000"/>
                  </a:schemeClr>
                </a:solidFill>
                <a:latin typeface="微软雅黑" pitchFamily="34" charset="-122"/>
                <a:ea typeface="微软雅黑" pitchFamily="34" charset="-122"/>
              </a:rPr>
              <a:t>1966</a:t>
            </a:r>
            <a:r>
              <a:rPr lang="zh-CN" altLang="en-US" sz="1600" dirty="0">
                <a:solidFill>
                  <a:schemeClr val="tx1">
                    <a:lumMod val="75000"/>
                    <a:lumOff val="25000"/>
                  </a:schemeClr>
                </a:solidFill>
                <a:latin typeface="微软雅黑" pitchFamily="34" charset="-122"/>
                <a:ea typeface="微软雅黑" pitchFamily="34" charset="-122"/>
              </a:rPr>
              <a:t>年南开女中更名为当时历史色彩浓重的东方红中学。</a:t>
            </a:r>
            <a:endParaRPr lang="en-US" altLang="zh-CN" sz="1600" dirty="0">
              <a:solidFill>
                <a:schemeClr val="tx1">
                  <a:lumMod val="75000"/>
                  <a:lumOff val="25000"/>
                </a:schemeClr>
              </a:solidFill>
              <a:latin typeface="微软雅黑" pitchFamily="34" charset="-122"/>
              <a:ea typeface="微软雅黑" pitchFamily="34" charset="-122"/>
            </a:endParaRPr>
          </a:p>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20</a:t>
            </a:r>
            <a:r>
              <a:rPr lang="zh-CN" altLang="en-US" sz="1600" dirty="0">
                <a:solidFill>
                  <a:schemeClr val="tx1">
                    <a:lumMod val="75000"/>
                    <a:lumOff val="25000"/>
                  </a:schemeClr>
                </a:solidFill>
                <a:latin typeface="微软雅黑" pitchFamily="34" charset="-122"/>
                <a:ea typeface="微软雅黑" pitchFamily="34" charset="-122"/>
              </a:rPr>
              <a:t>世纪</a:t>
            </a:r>
            <a:r>
              <a:rPr lang="en-US" altLang="zh-CN" sz="1600" dirty="0">
                <a:solidFill>
                  <a:schemeClr val="tx1">
                    <a:lumMod val="75000"/>
                    <a:lumOff val="25000"/>
                  </a:schemeClr>
                </a:solidFill>
                <a:latin typeface="微软雅黑" pitchFamily="34" charset="-122"/>
                <a:ea typeface="微软雅黑" pitchFamily="34" charset="-122"/>
              </a:rPr>
              <a:t>80</a:t>
            </a:r>
            <a:r>
              <a:rPr lang="zh-CN" altLang="en-US" sz="1600" dirty="0">
                <a:solidFill>
                  <a:schemeClr val="tx1">
                    <a:lumMod val="75000"/>
                    <a:lumOff val="25000"/>
                  </a:schemeClr>
                </a:solidFill>
                <a:latin typeface="微软雅黑" pitchFamily="34" charset="-122"/>
                <a:ea typeface="微软雅黑" pitchFamily="34" charset="-122"/>
              </a:rPr>
              <a:t>年代后在原址建恢复南开校名的“天津市第二南开中学”。</a:t>
            </a:r>
          </a:p>
        </p:txBody>
      </p:sp>
      <p:sp>
        <p:nvSpPr>
          <p:cNvPr id="7266" name="标题 7265"/>
          <p:cNvSpPr>
            <a:spLocks noGrp="1"/>
          </p:cNvSpPr>
          <p:nvPr>
            <p:ph type="title"/>
          </p:nvPr>
        </p:nvSpPr>
        <p:spPr/>
        <p:txBody>
          <a:bodyPr/>
          <a:lstStyle/>
          <a:p>
            <a:r>
              <a:rPr lang="zh-CN" altLang="en-US" dirty="0"/>
              <a:t>张伯苓与南开系列学校</a:t>
            </a:r>
          </a:p>
        </p:txBody>
      </p:sp>
      <p:pic>
        <p:nvPicPr>
          <p:cNvPr id="7267" name="图片 72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50" y="2978548"/>
            <a:ext cx="3469930" cy="1695928"/>
          </a:xfrm>
          <a:prstGeom prst="roundRect">
            <a:avLst>
              <a:gd name="adj" fmla="val 8100"/>
            </a:avLst>
          </a:prstGeom>
        </p:spPr>
      </p:pic>
      <p:sp>
        <p:nvSpPr>
          <p:cNvPr id="6" name="文本框 5"/>
          <p:cNvSpPr txBox="1"/>
          <p:nvPr/>
        </p:nvSpPr>
        <p:spPr>
          <a:xfrm>
            <a:off x="884656" y="4850385"/>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天津市第二南开中学</a:t>
            </a:r>
          </a:p>
        </p:txBody>
      </p:sp>
    </p:spTree>
    <p:extLst>
      <p:ext uri="{BB962C8B-B14F-4D97-AF65-F5344CB8AC3E}">
        <p14:creationId xmlns:p14="http://schemas.microsoft.com/office/powerpoint/2010/main" val="58474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05597" y="2683514"/>
            <a:ext cx="4897447" cy="1285095"/>
          </a:xfrm>
          <a:prstGeom prst="rect">
            <a:avLst/>
          </a:prstGeom>
          <a:noFill/>
        </p:spPr>
        <p:txBody>
          <a:bodyPr wrap="square" lIns="72000" rIns="72000">
            <a:spAutoFit/>
          </a:bodyPr>
          <a:lstStyle/>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南开小学成立于</a:t>
            </a:r>
            <a:r>
              <a:rPr lang="en-US" altLang="zh-CN" sz="1600" dirty="0">
                <a:solidFill>
                  <a:schemeClr val="tx1">
                    <a:lumMod val="75000"/>
                    <a:lumOff val="25000"/>
                  </a:schemeClr>
                </a:solidFill>
                <a:latin typeface="微软雅黑" pitchFamily="34" charset="-122"/>
                <a:ea typeface="微软雅黑" pitchFamily="34" charset="-122"/>
              </a:rPr>
              <a:t>1928</a:t>
            </a:r>
            <a:r>
              <a:rPr lang="zh-CN" altLang="en-US" sz="1600" dirty="0">
                <a:solidFill>
                  <a:schemeClr val="tx1">
                    <a:lumMod val="75000"/>
                    <a:lumOff val="25000"/>
                  </a:schemeClr>
                </a:solidFill>
                <a:latin typeface="微软雅黑" pitchFamily="34" charset="-122"/>
                <a:ea typeface="微软雅黑" pitchFamily="34" charset="-122"/>
              </a:rPr>
              <a:t>年</a:t>
            </a:r>
            <a:r>
              <a:rPr lang="en-US" altLang="zh-CN" sz="1600" dirty="0">
                <a:solidFill>
                  <a:schemeClr val="tx1">
                    <a:lumMod val="75000"/>
                    <a:lumOff val="25000"/>
                  </a:schemeClr>
                </a:solidFill>
                <a:latin typeface="微软雅黑" pitchFamily="34" charset="-122"/>
                <a:ea typeface="微软雅黑" pitchFamily="34" charset="-122"/>
              </a:rPr>
              <a:t>8</a:t>
            </a:r>
            <a:r>
              <a:rPr lang="zh-CN" altLang="en-US" sz="1600" dirty="0">
                <a:solidFill>
                  <a:schemeClr val="tx1">
                    <a:lumMod val="75000"/>
                    <a:lumOff val="25000"/>
                  </a:schemeClr>
                </a:solidFill>
                <a:latin typeface="微软雅黑" pitchFamily="34" charset="-122"/>
                <a:ea typeface="微软雅黑" pitchFamily="34" charset="-122"/>
              </a:rPr>
              <a:t>月。建校之初即聘请美国人阮芝仪女士为实验导师。</a:t>
            </a:r>
            <a:endParaRPr lang="en-US" altLang="zh-CN" sz="1600" dirty="0">
              <a:solidFill>
                <a:schemeClr val="tx1">
                  <a:lumMod val="75000"/>
                  <a:lumOff val="25000"/>
                </a:schemeClr>
              </a:solidFill>
              <a:latin typeface="微软雅黑" pitchFamily="34" charset="-122"/>
              <a:ea typeface="微软雅黑" pitchFamily="34" charset="-122"/>
            </a:endParaRPr>
          </a:p>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1937</a:t>
            </a:r>
            <a:r>
              <a:rPr lang="zh-CN" altLang="en-US" sz="1600" dirty="0">
                <a:solidFill>
                  <a:schemeClr val="tx1">
                    <a:lumMod val="75000"/>
                    <a:lumOff val="25000"/>
                  </a:schemeClr>
                </a:solidFill>
                <a:latin typeface="微软雅黑" pitchFamily="34" charset="-122"/>
                <a:ea typeface="微软雅黑" pitchFamily="34" charset="-122"/>
              </a:rPr>
              <a:t>年被日本炸毁后停办。</a:t>
            </a:r>
          </a:p>
        </p:txBody>
      </p:sp>
      <p:sp>
        <p:nvSpPr>
          <p:cNvPr id="7266" name="标题 7265"/>
          <p:cNvSpPr>
            <a:spLocks noGrp="1"/>
          </p:cNvSpPr>
          <p:nvPr>
            <p:ph type="title"/>
          </p:nvPr>
        </p:nvSpPr>
        <p:spPr/>
        <p:txBody>
          <a:bodyPr/>
          <a:lstStyle/>
          <a:p>
            <a:r>
              <a:rPr lang="zh-CN" altLang="en-US" dirty="0"/>
              <a:t>张伯苓与南开系列学校</a:t>
            </a:r>
          </a:p>
        </p:txBody>
      </p:sp>
      <p:pic>
        <p:nvPicPr>
          <p:cNvPr id="7267" name="图片 72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58" y="2869324"/>
            <a:ext cx="3181914" cy="1914376"/>
          </a:xfrm>
          <a:prstGeom prst="roundRect">
            <a:avLst>
              <a:gd name="adj" fmla="val 8100"/>
            </a:avLst>
          </a:prstGeom>
        </p:spPr>
      </p:pic>
      <p:sp>
        <p:nvSpPr>
          <p:cNvPr id="6" name="文本框 5"/>
          <p:cNvSpPr txBox="1"/>
          <p:nvPr/>
        </p:nvSpPr>
        <p:spPr>
          <a:xfrm>
            <a:off x="884656" y="4850385"/>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南开小学</a:t>
            </a:r>
          </a:p>
        </p:txBody>
      </p:sp>
    </p:spTree>
    <p:extLst>
      <p:ext uri="{BB962C8B-B14F-4D97-AF65-F5344CB8AC3E}">
        <p14:creationId xmlns:p14="http://schemas.microsoft.com/office/powerpoint/2010/main" val="208988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张伯苓与南开系列学校</a:t>
            </a: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109" y="1977618"/>
            <a:ext cx="2366456" cy="1769544"/>
          </a:xfrm>
          <a:prstGeom prst="ellipse">
            <a:avLst/>
          </a:prstGeom>
        </p:spPr>
      </p:pic>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92" y="4392400"/>
            <a:ext cx="2347711" cy="1769544"/>
          </a:xfrm>
          <a:prstGeom prst="ellipse">
            <a:avLst/>
          </a:prstGeom>
        </p:spPr>
      </p:pic>
      <p:sp>
        <p:nvSpPr>
          <p:cNvPr id="9" name="文本框 8"/>
          <p:cNvSpPr txBox="1"/>
          <p:nvPr/>
        </p:nvSpPr>
        <p:spPr>
          <a:xfrm>
            <a:off x="789889" y="3786001"/>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南开大学建筑遭日军炸毁</a:t>
            </a:r>
          </a:p>
        </p:txBody>
      </p:sp>
      <p:sp>
        <p:nvSpPr>
          <p:cNvPr id="10" name="文本框 9"/>
          <p:cNvSpPr txBox="1"/>
          <p:nvPr/>
        </p:nvSpPr>
        <p:spPr>
          <a:xfrm>
            <a:off x="789888" y="6200785"/>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南开大学校园遭日军炸毁</a:t>
            </a:r>
          </a:p>
        </p:txBody>
      </p:sp>
      <p:sp>
        <p:nvSpPr>
          <p:cNvPr id="11" name="TextBox 2"/>
          <p:cNvSpPr txBox="1"/>
          <p:nvPr/>
        </p:nvSpPr>
        <p:spPr>
          <a:xfrm>
            <a:off x="3805597" y="2851890"/>
            <a:ext cx="4897447" cy="2436564"/>
          </a:xfrm>
          <a:prstGeom prst="rect">
            <a:avLst/>
          </a:prstGeom>
          <a:noFill/>
        </p:spPr>
        <p:txBody>
          <a:bodyPr wrap="square" lIns="72000" rIns="72000">
            <a:spAutoFit/>
          </a:bodyPr>
          <a:lstStyle/>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1937</a:t>
            </a:r>
            <a:r>
              <a:rPr lang="zh-CN" altLang="en-US" sz="1600" dirty="0">
                <a:solidFill>
                  <a:schemeClr val="tx1">
                    <a:lumMod val="75000"/>
                    <a:lumOff val="25000"/>
                  </a:schemeClr>
                </a:solidFill>
                <a:latin typeface="微软雅黑" pitchFamily="34" charset="-122"/>
                <a:ea typeface="微软雅黑" pitchFamily="34" charset="-122"/>
              </a:rPr>
              <a:t>年</a:t>
            </a:r>
            <a:r>
              <a:rPr lang="en-US" altLang="zh-CN" sz="1600" dirty="0">
                <a:solidFill>
                  <a:schemeClr val="tx1">
                    <a:lumMod val="75000"/>
                    <a:lumOff val="25000"/>
                  </a:schemeClr>
                </a:solidFill>
                <a:latin typeface="微软雅黑" pitchFamily="34" charset="-122"/>
                <a:ea typeface="微软雅黑" pitchFamily="34" charset="-122"/>
              </a:rPr>
              <a:t>7</a:t>
            </a:r>
            <a:r>
              <a:rPr lang="zh-CN" altLang="en-US" sz="1600" dirty="0">
                <a:solidFill>
                  <a:schemeClr val="tx1">
                    <a:lumMod val="75000"/>
                    <a:lumOff val="25000"/>
                  </a:schemeClr>
                </a:solidFill>
                <a:latin typeface="微软雅黑" pitchFamily="34" charset="-122"/>
                <a:ea typeface="微软雅黑" pitchFamily="34" charset="-122"/>
              </a:rPr>
              <a:t>月</a:t>
            </a:r>
            <a:r>
              <a:rPr lang="en-US" altLang="zh-CN" sz="1600" dirty="0">
                <a:solidFill>
                  <a:schemeClr val="tx1">
                    <a:lumMod val="75000"/>
                    <a:lumOff val="25000"/>
                  </a:schemeClr>
                </a:solidFill>
                <a:latin typeface="微软雅黑" pitchFamily="34" charset="-122"/>
                <a:ea typeface="微软雅黑" pitchFamily="34" charset="-122"/>
              </a:rPr>
              <a:t>28</a:t>
            </a:r>
            <a:r>
              <a:rPr lang="zh-CN" altLang="en-US" sz="1600" dirty="0">
                <a:solidFill>
                  <a:schemeClr val="tx1">
                    <a:lumMod val="75000"/>
                    <a:lumOff val="25000"/>
                  </a:schemeClr>
                </a:solidFill>
                <a:latin typeface="微软雅黑" pitchFamily="34" charset="-122"/>
                <a:ea typeface="微软雅黑" pitchFamily="34" charset="-122"/>
              </a:rPr>
              <a:t>日，日军占领天津后，</a:t>
            </a:r>
            <a:r>
              <a:rPr lang="en-US" altLang="zh-CN" sz="1600" dirty="0">
                <a:solidFill>
                  <a:schemeClr val="tx1">
                    <a:lumMod val="75000"/>
                    <a:lumOff val="25000"/>
                  </a:schemeClr>
                </a:solidFill>
                <a:latin typeface="微软雅黑" pitchFamily="34" charset="-122"/>
                <a:ea typeface="微软雅黑" pitchFamily="34" charset="-122"/>
              </a:rPr>
              <a:t>29</a:t>
            </a:r>
            <a:r>
              <a:rPr lang="zh-CN" altLang="en-US" sz="1600" dirty="0">
                <a:solidFill>
                  <a:schemeClr val="tx1">
                    <a:lumMod val="75000"/>
                    <a:lumOff val="25000"/>
                  </a:schemeClr>
                </a:solidFill>
                <a:latin typeface="微软雅黑" pitchFamily="34" charset="-122"/>
                <a:ea typeface="微软雅黑" pitchFamily="34" charset="-122"/>
              </a:rPr>
              <a:t>日一早便出动飞机、大炮轰炸爱国传统的南开学校。南开大学校园“大部房屋，悉成灰烬”，南开中学、小学均被夷为平地。</a:t>
            </a:r>
            <a:endParaRPr lang="en-US" altLang="zh-CN" sz="1600" dirty="0">
              <a:solidFill>
                <a:schemeClr val="tx1">
                  <a:lumMod val="75000"/>
                  <a:lumOff val="25000"/>
                </a:schemeClr>
              </a:solidFill>
              <a:latin typeface="微软雅黑" pitchFamily="34" charset="-122"/>
              <a:ea typeface="微软雅黑" pitchFamily="34" charset="-122"/>
            </a:endParaRPr>
          </a:p>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据统计记载，当年南开初步统计财产损失</a:t>
            </a:r>
            <a:r>
              <a:rPr lang="en-US" altLang="zh-CN" sz="1600" dirty="0">
                <a:solidFill>
                  <a:schemeClr val="tx1">
                    <a:lumMod val="75000"/>
                    <a:lumOff val="25000"/>
                  </a:schemeClr>
                </a:solidFill>
                <a:latin typeface="微软雅黑" pitchFamily="34" charset="-122"/>
                <a:ea typeface="微软雅黑" pitchFamily="34" charset="-122"/>
              </a:rPr>
              <a:t>300</a:t>
            </a:r>
            <a:r>
              <a:rPr lang="zh-CN" altLang="en-US" sz="1600" dirty="0">
                <a:solidFill>
                  <a:schemeClr val="tx1">
                    <a:lumMod val="75000"/>
                    <a:lumOff val="25000"/>
                  </a:schemeClr>
                </a:solidFill>
                <a:latin typeface="微软雅黑" pitchFamily="34" charset="-122"/>
                <a:ea typeface="微软雅黑" pitchFamily="34" charset="-122"/>
              </a:rPr>
              <a:t>万元（法币），为当时全国高等学校全部战争损失的</a:t>
            </a:r>
            <a:r>
              <a:rPr lang="en-US" altLang="zh-CN" sz="1600" dirty="0">
                <a:solidFill>
                  <a:schemeClr val="tx1">
                    <a:lumMod val="75000"/>
                    <a:lumOff val="25000"/>
                  </a:schemeClr>
                </a:solidFill>
                <a:latin typeface="微软雅黑" pitchFamily="34" charset="-122"/>
                <a:ea typeface="微软雅黑" pitchFamily="34" charset="-122"/>
              </a:rPr>
              <a:t>1/10</a:t>
            </a:r>
            <a:r>
              <a:rPr lang="zh-CN" altLang="en-US" sz="1600" dirty="0">
                <a:solidFill>
                  <a:schemeClr val="tx1">
                    <a:lumMod val="75000"/>
                    <a:lumOff val="25000"/>
                  </a:schemeClr>
                </a:solidFill>
                <a:latin typeface="微软雅黑" pitchFamily="34" charset="-122"/>
                <a:ea typeface="微软雅黑" pitchFamily="34" charset="-122"/>
              </a:rPr>
              <a:t>。</a:t>
            </a:r>
          </a:p>
        </p:txBody>
      </p:sp>
    </p:spTree>
    <p:extLst>
      <p:ext uri="{BB962C8B-B14F-4D97-AF65-F5344CB8AC3E}">
        <p14:creationId xmlns:p14="http://schemas.microsoft.com/office/powerpoint/2010/main" val="214715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3"/>
          <p:cNvSpPr txBox="1"/>
          <p:nvPr/>
        </p:nvSpPr>
        <p:spPr bwMode="auto">
          <a:xfrm>
            <a:off x="2449493" y="2340995"/>
            <a:ext cx="4233033" cy="2951898"/>
          </a:xfrm>
          <a:prstGeom prst="rect">
            <a:avLst/>
          </a:prstGeom>
          <a:noFill/>
        </p:spPr>
        <p:txBody>
          <a:bodyPr wrap="square">
            <a:spAutoFit/>
          </a:bodyPr>
          <a:lstStyle/>
          <a:p>
            <a:pPr fontAlgn="auto">
              <a:lnSpc>
                <a:spcPct val="150000"/>
              </a:lnSpc>
              <a:spcBef>
                <a:spcPts val="0"/>
              </a:spcBef>
              <a:spcAft>
                <a:spcPts val="0"/>
              </a:spcAft>
              <a:defRPr/>
            </a:pPr>
            <a:r>
              <a:rPr lang="zh-CN" altLang="en-US" sz="1800" kern="0" dirty="0">
                <a:solidFill>
                  <a:schemeClr val="tx1">
                    <a:lumMod val="75000"/>
                    <a:lumOff val="25000"/>
                  </a:schemeClr>
                </a:solidFill>
                <a:latin typeface="微软雅黑" pitchFamily="34" charset="-122"/>
                <a:ea typeface="微软雅黑" pitchFamily="34" charset="-122"/>
              </a:rPr>
              <a:t>“敌人此次轰炸南开，被毁者南开之物质，南开之精神将因此挫折而愈益奋励。故本人对此次南开物质上所遭受之损失，绝不挂怀，更当本创校一贯精神，而重为南开树立一新生命，本人唯有凭此精神，绝不稍馁，深信于短期内，不难建立一新的规模。”</a:t>
            </a:r>
          </a:p>
        </p:txBody>
      </p:sp>
      <p:grpSp>
        <p:nvGrpSpPr>
          <p:cNvPr id="6" name="组合 5"/>
          <p:cNvGrpSpPr/>
          <p:nvPr/>
        </p:nvGrpSpPr>
        <p:grpSpPr>
          <a:xfrm>
            <a:off x="6769312" y="4339562"/>
            <a:ext cx="1000579" cy="756052"/>
            <a:chOff x="6064404" y="4596276"/>
            <a:chExt cx="1048741" cy="792444"/>
          </a:xfrm>
          <a:solidFill>
            <a:schemeClr val="bg1">
              <a:lumMod val="95000"/>
            </a:schemeClr>
          </a:solidFill>
        </p:grpSpPr>
        <p:sp>
          <p:nvSpPr>
            <p:cNvPr id="54" name="文本框 53"/>
            <p:cNvSpPr txBox="1"/>
            <p:nvPr/>
          </p:nvSpPr>
          <p:spPr bwMode="auto">
            <a:xfrm>
              <a:off x="6064404" y="4596276"/>
              <a:ext cx="478471" cy="792444"/>
            </a:xfrm>
            <a:custGeom>
              <a:avLst/>
              <a:gdLst/>
              <a:ahLst/>
              <a:cxnLst/>
              <a:rect l="l" t="t" r="r" b="b"/>
              <a:pathLst>
                <a:path w="478471" h="792444">
                  <a:moveTo>
                    <a:pt x="46549" y="0"/>
                  </a:moveTo>
                  <a:lnTo>
                    <a:pt x="478471" y="0"/>
                  </a:lnTo>
                  <a:lnTo>
                    <a:pt x="478471" y="395573"/>
                  </a:lnTo>
                  <a:lnTo>
                    <a:pt x="193243" y="792444"/>
                  </a:lnTo>
                  <a:lnTo>
                    <a:pt x="0" y="792444"/>
                  </a:lnTo>
                  <a:lnTo>
                    <a:pt x="232744" y="420053"/>
                  </a:lnTo>
                  <a:lnTo>
                    <a:pt x="46549" y="420053"/>
                  </a:lnTo>
                  <a:lnTo>
                    <a:pt x="46549"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defRPr sz="9600" b="1">
                  <a:solidFill>
                    <a:srgbClr val="C00000"/>
                  </a:solidFill>
                  <a:latin typeface="CJNgaiHKS-Bold" pitchFamily="50" charset="-128"/>
                  <a:ea typeface="CJNgaiHKS-Bold" pitchFamily="50" charset="-128"/>
                </a:defRPr>
              </a:lvl1pPr>
            </a:lstStyle>
            <a:p>
              <a:pPr algn="r" fontAlgn="auto">
                <a:spcBef>
                  <a:spcPts val="0"/>
                </a:spcBef>
                <a:spcAft>
                  <a:spcPts val="0"/>
                </a:spcAft>
                <a:defRPr/>
              </a:pPr>
              <a:endParaRPr lang="zh-CN" altLang="en-US" sz="23900" kern="0" dirty="0">
                <a:solidFill>
                  <a:schemeClr val="bg1">
                    <a:lumMod val="85000"/>
                  </a:schemeClr>
                </a:solidFill>
              </a:endParaRPr>
            </a:p>
          </p:txBody>
        </p:sp>
        <p:sp>
          <p:nvSpPr>
            <p:cNvPr id="50" name="文本框 49"/>
            <p:cNvSpPr txBox="1"/>
            <p:nvPr/>
          </p:nvSpPr>
          <p:spPr bwMode="auto">
            <a:xfrm>
              <a:off x="6634674" y="4596276"/>
              <a:ext cx="478471" cy="792444"/>
            </a:xfrm>
            <a:custGeom>
              <a:avLst/>
              <a:gdLst/>
              <a:ahLst/>
              <a:cxnLst/>
              <a:rect l="l" t="t" r="r" b="b"/>
              <a:pathLst>
                <a:path w="478471" h="792444">
                  <a:moveTo>
                    <a:pt x="46549" y="0"/>
                  </a:moveTo>
                  <a:lnTo>
                    <a:pt x="478471" y="0"/>
                  </a:lnTo>
                  <a:lnTo>
                    <a:pt x="478471" y="395573"/>
                  </a:lnTo>
                  <a:lnTo>
                    <a:pt x="193243" y="792444"/>
                  </a:lnTo>
                  <a:lnTo>
                    <a:pt x="0" y="792444"/>
                  </a:lnTo>
                  <a:lnTo>
                    <a:pt x="232745" y="420053"/>
                  </a:lnTo>
                  <a:lnTo>
                    <a:pt x="46549" y="420053"/>
                  </a:lnTo>
                  <a:lnTo>
                    <a:pt x="46549"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defRPr sz="9600" b="1">
                  <a:solidFill>
                    <a:srgbClr val="C00000"/>
                  </a:solidFill>
                  <a:latin typeface="CJNgaiHKS-Bold" pitchFamily="50" charset="-128"/>
                  <a:ea typeface="CJNgaiHKS-Bold" pitchFamily="50" charset="-128"/>
                </a:defRPr>
              </a:lvl1pPr>
            </a:lstStyle>
            <a:p>
              <a:pPr algn="r" fontAlgn="auto">
                <a:spcBef>
                  <a:spcPts val="0"/>
                </a:spcBef>
                <a:spcAft>
                  <a:spcPts val="0"/>
                </a:spcAft>
                <a:defRPr/>
              </a:pPr>
              <a:endParaRPr lang="zh-CN" altLang="en-US" sz="23900" kern="0" dirty="0">
                <a:solidFill>
                  <a:schemeClr val="bg1">
                    <a:lumMod val="85000"/>
                  </a:schemeClr>
                </a:solidFill>
              </a:endParaRPr>
            </a:p>
          </p:txBody>
        </p:sp>
      </p:grpSp>
      <p:grpSp>
        <p:nvGrpSpPr>
          <p:cNvPr id="7" name="组合 6"/>
          <p:cNvGrpSpPr/>
          <p:nvPr/>
        </p:nvGrpSpPr>
        <p:grpSpPr>
          <a:xfrm>
            <a:off x="1445321" y="2567452"/>
            <a:ext cx="678437" cy="512637"/>
            <a:chOff x="1734927" y="2253785"/>
            <a:chExt cx="678437" cy="512637"/>
          </a:xfrm>
          <a:solidFill>
            <a:schemeClr val="bg1">
              <a:lumMod val="95000"/>
            </a:schemeClr>
          </a:solidFill>
        </p:grpSpPr>
        <p:sp>
          <p:nvSpPr>
            <p:cNvPr id="56" name="文本框 55"/>
            <p:cNvSpPr txBox="1"/>
            <p:nvPr/>
          </p:nvSpPr>
          <p:spPr bwMode="auto">
            <a:xfrm rot="10800000">
              <a:off x="2103838" y="2253785"/>
              <a:ext cx="309526" cy="512637"/>
            </a:xfrm>
            <a:custGeom>
              <a:avLst/>
              <a:gdLst/>
              <a:ahLst/>
              <a:cxnLst/>
              <a:rect l="l" t="t" r="r" b="b"/>
              <a:pathLst>
                <a:path w="478471" h="792444">
                  <a:moveTo>
                    <a:pt x="46549" y="0"/>
                  </a:moveTo>
                  <a:lnTo>
                    <a:pt x="478471" y="0"/>
                  </a:lnTo>
                  <a:lnTo>
                    <a:pt x="478471" y="395573"/>
                  </a:lnTo>
                  <a:lnTo>
                    <a:pt x="193243" y="792444"/>
                  </a:lnTo>
                  <a:lnTo>
                    <a:pt x="0" y="792444"/>
                  </a:lnTo>
                  <a:lnTo>
                    <a:pt x="232744" y="420053"/>
                  </a:lnTo>
                  <a:lnTo>
                    <a:pt x="46549" y="420053"/>
                  </a:lnTo>
                  <a:lnTo>
                    <a:pt x="46549"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defRPr sz="9600" b="1">
                  <a:solidFill>
                    <a:srgbClr val="C00000"/>
                  </a:solidFill>
                  <a:latin typeface="CJNgaiHKS-Bold" pitchFamily="50" charset="-128"/>
                  <a:ea typeface="CJNgaiHKS-Bold" pitchFamily="50" charset="-128"/>
                </a:defRPr>
              </a:lvl1pPr>
            </a:lstStyle>
            <a:p>
              <a:pPr algn="r" fontAlgn="auto">
                <a:spcBef>
                  <a:spcPts val="0"/>
                </a:spcBef>
                <a:spcAft>
                  <a:spcPts val="0"/>
                </a:spcAft>
                <a:defRPr/>
              </a:pPr>
              <a:endParaRPr lang="zh-CN" altLang="en-US" sz="23900" kern="0" dirty="0">
                <a:solidFill>
                  <a:schemeClr val="bg1">
                    <a:lumMod val="85000"/>
                  </a:schemeClr>
                </a:solidFill>
              </a:endParaRPr>
            </a:p>
          </p:txBody>
        </p:sp>
        <p:sp>
          <p:nvSpPr>
            <p:cNvPr id="57" name="文本框 56"/>
            <p:cNvSpPr txBox="1"/>
            <p:nvPr/>
          </p:nvSpPr>
          <p:spPr bwMode="auto">
            <a:xfrm rot="10800000">
              <a:off x="1734927" y="2253785"/>
              <a:ext cx="309526" cy="512637"/>
            </a:xfrm>
            <a:custGeom>
              <a:avLst/>
              <a:gdLst/>
              <a:ahLst/>
              <a:cxnLst/>
              <a:rect l="l" t="t" r="r" b="b"/>
              <a:pathLst>
                <a:path w="478471" h="792444">
                  <a:moveTo>
                    <a:pt x="46549" y="0"/>
                  </a:moveTo>
                  <a:lnTo>
                    <a:pt x="478471" y="0"/>
                  </a:lnTo>
                  <a:lnTo>
                    <a:pt x="478471" y="395573"/>
                  </a:lnTo>
                  <a:lnTo>
                    <a:pt x="193243" y="792444"/>
                  </a:lnTo>
                  <a:lnTo>
                    <a:pt x="0" y="792444"/>
                  </a:lnTo>
                  <a:lnTo>
                    <a:pt x="232745" y="420053"/>
                  </a:lnTo>
                  <a:lnTo>
                    <a:pt x="46549" y="420053"/>
                  </a:lnTo>
                  <a:lnTo>
                    <a:pt x="46549"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defRPr sz="9600" b="1">
                  <a:solidFill>
                    <a:srgbClr val="C00000"/>
                  </a:solidFill>
                  <a:latin typeface="CJNgaiHKS-Bold" pitchFamily="50" charset="-128"/>
                  <a:ea typeface="CJNgaiHKS-Bold" pitchFamily="50" charset="-128"/>
                </a:defRPr>
              </a:lvl1pPr>
            </a:lstStyle>
            <a:p>
              <a:pPr algn="r" fontAlgn="auto">
                <a:spcBef>
                  <a:spcPts val="0"/>
                </a:spcBef>
                <a:spcAft>
                  <a:spcPts val="0"/>
                </a:spcAft>
                <a:defRPr/>
              </a:pPr>
              <a:endParaRPr lang="zh-CN" altLang="en-US" sz="23900" kern="0" dirty="0">
                <a:solidFill>
                  <a:schemeClr val="bg1">
                    <a:lumMod val="85000"/>
                  </a:schemeClr>
                </a:solidFill>
              </a:endParaRPr>
            </a:p>
          </p:txBody>
        </p:sp>
      </p:grpSp>
      <p:sp>
        <p:nvSpPr>
          <p:cNvPr id="8" name="标题 7"/>
          <p:cNvSpPr>
            <a:spLocks noGrp="1"/>
          </p:cNvSpPr>
          <p:nvPr>
            <p:ph type="title"/>
          </p:nvPr>
        </p:nvSpPr>
        <p:spPr/>
        <p:txBody>
          <a:bodyPr/>
          <a:lstStyle/>
          <a:p>
            <a:r>
              <a:rPr lang="zh-CN" altLang="en-US" dirty="0"/>
              <a:t>张伯苓与南开系列学校</a:t>
            </a:r>
          </a:p>
        </p:txBody>
      </p:sp>
      <p:sp>
        <p:nvSpPr>
          <p:cNvPr id="2" name="文本框 1"/>
          <p:cNvSpPr txBox="1"/>
          <p:nvPr/>
        </p:nvSpPr>
        <p:spPr>
          <a:xfrm>
            <a:off x="2921993" y="5292893"/>
            <a:ext cx="4847898" cy="472965"/>
          </a:xfrm>
          <a:prstGeom prst="rect">
            <a:avLst/>
          </a:prstGeom>
          <a:noFill/>
        </p:spPr>
        <p:txBody>
          <a:bodyPr wrap="none" rtlCol="0">
            <a:noAutofit/>
          </a:bodyPr>
          <a:lstStyle/>
          <a:p>
            <a:pPr algn="r"/>
            <a:r>
              <a:rPr lang="en-US" altLang="zh-CN" sz="1400" dirty="0">
                <a:latin typeface="微软雅黑" pitchFamily="34" charset="-122"/>
                <a:ea typeface="微软雅黑" pitchFamily="34" charset="-122"/>
              </a:rPr>
              <a:t>——</a:t>
            </a:r>
            <a:r>
              <a:rPr lang="zh-CN" altLang="en-US" sz="1400" dirty="0">
                <a:latin typeface="微软雅黑" pitchFamily="34" charset="-122"/>
                <a:ea typeface="微软雅黑" pitchFamily="34" charset="-122"/>
              </a:rPr>
              <a:t>轰炸翌日，张伯苓在南京对记者说</a:t>
            </a:r>
          </a:p>
        </p:txBody>
      </p:sp>
    </p:spTree>
    <p:extLst>
      <p:ext uri="{BB962C8B-B14F-4D97-AF65-F5344CB8AC3E}">
        <p14:creationId xmlns:p14="http://schemas.microsoft.com/office/powerpoint/2010/main" val="179587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05597" y="2683514"/>
            <a:ext cx="4897447" cy="2151999"/>
          </a:xfrm>
          <a:prstGeom prst="rect">
            <a:avLst/>
          </a:prstGeom>
          <a:noFill/>
        </p:spPr>
        <p:txBody>
          <a:bodyPr wrap="square" lIns="72000" rIns="72000">
            <a:spAutoFit/>
          </a:bodyPr>
          <a:lstStyle/>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1937</a:t>
            </a:r>
            <a:r>
              <a:rPr lang="zh-CN" altLang="en-US" sz="1600" dirty="0">
                <a:solidFill>
                  <a:schemeClr val="tx1">
                    <a:lumMod val="75000"/>
                    <a:lumOff val="25000"/>
                  </a:schemeClr>
                </a:solidFill>
                <a:latin typeface="微软雅黑" pitchFamily="34" charset="-122"/>
                <a:ea typeface="微软雅黑" pitchFamily="34" charset="-122"/>
              </a:rPr>
              <a:t>年</a:t>
            </a:r>
            <a:r>
              <a:rPr lang="en-US" altLang="zh-CN" sz="1600" dirty="0">
                <a:solidFill>
                  <a:schemeClr val="tx1">
                    <a:lumMod val="75000"/>
                    <a:lumOff val="25000"/>
                  </a:schemeClr>
                </a:solidFill>
                <a:latin typeface="微软雅黑" pitchFamily="34" charset="-122"/>
                <a:ea typeface="微软雅黑" pitchFamily="34" charset="-122"/>
              </a:rPr>
              <a:t>8</a:t>
            </a:r>
            <a:r>
              <a:rPr lang="zh-CN" altLang="en-US" sz="1600" dirty="0">
                <a:solidFill>
                  <a:schemeClr val="tx1">
                    <a:lumMod val="75000"/>
                    <a:lumOff val="25000"/>
                  </a:schemeClr>
                </a:solidFill>
                <a:latin typeface="微软雅黑" pitchFamily="34" charset="-122"/>
                <a:ea typeface="微软雅黑" pitchFamily="34" charset="-122"/>
              </a:rPr>
              <a:t>月，天津南开部分师生辗转来渝，继续工作、求学。</a:t>
            </a:r>
            <a:endParaRPr lang="en-US" altLang="zh-CN" sz="1600" dirty="0">
              <a:solidFill>
                <a:schemeClr val="tx1">
                  <a:lumMod val="75000"/>
                  <a:lumOff val="25000"/>
                </a:schemeClr>
              </a:solidFill>
              <a:latin typeface="微软雅黑" pitchFamily="34" charset="-122"/>
              <a:ea typeface="微软雅黑" pitchFamily="34" charset="-122"/>
            </a:endParaRPr>
          </a:p>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1938</a:t>
            </a:r>
            <a:r>
              <a:rPr lang="zh-CN" altLang="en-US" sz="1600" dirty="0">
                <a:solidFill>
                  <a:schemeClr val="tx1">
                    <a:lumMod val="75000"/>
                    <a:lumOff val="25000"/>
                  </a:schemeClr>
                </a:solidFill>
                <a:latin typeface="微软雅黑" pitchFamily="34" charset="-122"/>
                <a:ea typeface="微软雅黑" pitchFamily="34" charset="-122"/>
              </a:rPr>
              <a:t>年</a:t>
            </a:r>
            <a:r>
              <a:rPr lang="en-US" altLang="zh-CN" sz="1600" dirty="0">
                <a:solidFill>
                  <a:schemeClr val="tx1">
                    <a:lumMod val="75000"/>
                    <a:lumOff val="25000"/>
                  </a:schemeClr>
                </a:solidFill>
                <a:latin typeface="微软雅黑" pitchFamily="34" charset="-122"/>
                <a:ea typeface="微软雅黑" pitchFamily="34" charset="-122"/>
              </a:rPr>
              <a:t>12</a:t>
            </a:r>
            <a:r>
              <a:rPr lang="zh-CN" altLang="en-US" sz="1600" dirty="0">
                <a:solidFill>
                  <a:schemeClr val="tx1">
                    <a:lumMod val="75000"/>
                    <a:lumOff val="25000"/>
                  </a:schemeClr>
                </a:solidFill>
                <a:latin typeface="微软雅黑" pitchFamily="34" charset="-122"/>
                <a:ea typeface="微软雅黑" pitchFamily="34" charset="-122"/>
              </a:rPr>
              <a:t>月，重庆私立南渝中学更名为重庆私立南开中学，以示南开学校生命之延续及不屈之决心</a:t>
            </a:r>
            <a:endParaRPr lang="en-US" altLang="zh-CN" sz="1600" dirty="0">
              <a:solidFill>
                <a:schemeClr val="tx1">
                  <a:lumMod val="75000"/>
                  <a:lumOff val="25000"/>
                </a:schemeClr>
              </a:solidFill>
              <a:latin typeface="微软雅黑" pitchFamily="34" charset="-122"/>
              <a:ea typeface="微软雅黑" pitchFamily="34" charset="-122"/>
            </a:endParaRPr>
          </a:p>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1939</a:t>
            </a:r>
            <a:r>
              <a:rPr lang="zh-CN" altLang="en-US" sz="1600" dirty="0">
                <a:solidFill>
                  <a:schemeClr val="tx1">
                    <a:lumMod val="75000"/>
                    <a:lumOff val="25000"/>
                  </a:schemeClr>
                </a:solidFill>
                <a:latin typeface="微软雅黑" pitchFamily="34" charset="-122"/>
                <a:ea typeface="微软雅黑" pitchFamily="34" charset="-122"/>
              </a:rPr>
              <a:t>年，南开大学经济研究所也迁来沙坪坝。</a:t>
            </a:r>
          </a:p>
        </p:txBody>
      </p:sp>
      <p:sp>
        <p:nvSpPr>
          <p:cNvPr id="7266" name="标题 7265"/>
          <p:cNvSpPr>
            <a:spLocks noGrp="1"/>
          </p:cNvSpPr>
          <p:nvPr>
            <p:ph type="title"/>
          </p:nvPr>
        </p:nvSpPr>
        <p:spPr/>
        <p:txBody>
          <a:bodyPr/>
          <a:lstStyle/>
          <a:p>
            <a:r>
              <a:rPr lang="zh-CN" altLang="en-US" dirty="0"/>
              <a:t>张伯苓与南开系列学校</a:t>
            </a:r>
          </a:p>
        </p:txBody>
      </p:sp>
      <p:pic>
        <p:nvPicPr>
          <p:cNvPr id="7267" name="图片 72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456" y="2906065"/>
            <a:ext cx="2977918" cy="1840894"/>
          </a:xfrm>
          <a:prstGeom prst="roundRect">
            <a:avLst>
              <a:gd name="adj" fmla="val 8100"/>
            </a:avLst>
          </a:prstGeom>
        </p:spPr>
      </p:pic>
      <p:sp>
        <p:nvSpPr>
          <p:cNvPr id="6" name="文本框 5"/>
          <p:cNvSpPr txBox="1"/>
          <p:nvPr/>
        </p:nvSpPr>
        <p:spPr>
          <a:xfrm>
            <a:off x="884656" y="4850385"/>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重庆私立南开大学</a:t>
            </a:r>
          </a:p>
        </p:txBody>
      </p:sp>
    </p:spTree>
    <p:extLst>
      <p:ext uri="{BB962C8B-B14F-4D97-AF65-F5344CB8AC3E}">
        <p14:creationId xmlns:p14="http://schemas.microsoft.com/office/powerpoint/2010/main" val="154152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05597" y="2683514"/>
            <a:ext cx="4897447" cy="1285095"/>
          </a:xfrm>
          <a:prstGeom prst="rect">
            <a:avLst/>
          </a:prstGeom>
          <a:noFill/>
        </p:spPr>
        <p:txBody>
          <a:bodyPr wrap="square" lIns="72000" rIns="72000">
            <a:spAutoFit/>
          </a:bodyPr>
          <a:lstStyle/>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1938</a:t>
            </a:r>
            <a:r>
              <a:rPr lang="zh-CN" altLang="en-US" sz="1600" dirty="0">
                <a:solidFill>
                  <a:schemeClr val="tx1">
                    <a:lumMod val="75000"/>
                    <a:lumOff val="25000"/>
                  </a:schemeClr>
                </a:solidFill>
                <a:latin typeface="微软雅黑" pitchFamily="34" charset="-122"/>
                <a:ea typeface="微软雅黑" pitchFamily="34" charset="-122"/>
              </a:rPr>
              <a:t>年</a:t>
            </a:r>
            <a:r>
              <a:rPr lang="en-US" altLang="zh-CN" sz="1600" dirty="0">
                <a:solidFill>
                  <a:schemeClr val="tx1">
                    <a:lumMod val="75000"/>
                    <a:lumOff val="25000"/>
                  </a:schemeClr>
                </a:solidFill>
                <a:latin typeface="微软雅黑" pitchFamily="34" charset="-122"/>
                <a:ea typeface="微软雅黑" pitchFamily="34" charset="-122"/>
              </a:rPr>
              <a:t>4</a:t>
            </a:r>
            <a:r>
              <a:rPr lang="zh-CN" altLang="en-US" sz="1600" dirty="0">
                <a:solidFill>
                  <a:schemeClr val="tx1">
                    <a:lumMod val="75000"/>
                    <a:lumOff val="25000"/>
                  </a:schemeClr>
                </a:solidFill>
                <a:latin typeface="微软雅黑" pitchFamily="34" charset="-122"/>
                <a:ea typeface="微软雅黑" pitchFamily="34" charset="-122"/>
              </a:rPr>
              <a:t>月，国立北京大学、国立清华大学、私立南开大学在昆明，成立国立西南联合大学。 </a:t>
            </a:r>
            <a:endParaRPr lang="en-US" altLang="zh-CN" sz="1600" dirty="0">
              <a:solidFill>
                <a:schemeClr val="tx1">
                  <a:lumMod val="75000"/>
                  <a:lumOff val="25000"/>
                </a:schemeClr>
              </a:solidFill>
              <a:latin typeface="微软雅黑" pitchFamily="34" charset="-122"/>
              <a:ea typeface="微软雅黑" pitchFamily="34" charset="-122"/>
            </a:endParaRPr>
          </a:p>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抗战胜利后，三校复员北返。</a:t>
            </a:r>
          </a:p>
        </p:txBody>
      </p:sp>
      <p:sp>
        <p:nvSpPr>
          <p:cNvPr id="7266" name="标题 7265"/>
          <p:cNvSpPr>
            <a:spLocks noGrp="1"/>
          </p:cNvSpPr>
          <p:nvPr>
            <p:ph type="title"/>
          </p:nvPr>
        </p:nvSpPr>
        <p:spPr/>
        <p:txBody>
          <a:bodyPr/>
          <a:lstStyle/>
          <a:p>
            <a:r>
              <a:rPr lang="zh-CN" altLang="en-US" dirty="0"/>
              <a:t>张伯苓与南开系列学校</a:t>
            </a:r>
          </a:p>
        </p:txBody>
      </p:sp>
      <p:pic>
        <p:nvPicPr>
          <p:cNvPr id="7267" name="图片 72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456" y="2869324"/>
            <a:ext cx="2977918" cy="1914376"/>
          </a:xfrm>
          <a:prstGeom prst="roundRect">
            <a:avLst>
              <a:gd name="adj" fmla="val 8100"/>
            </a:avLst>
          </a:prstGeom>
        </p:spPr>
      </p:pic>
      <p:sp>
        <p:nvSpPr>
          <p:cNvPr id="6" name="文本框 5"/>
          <p:cNvSpPr txBox="1"/>
          <p:nvPr/>
        </p:nvSpPr>
        <p:spPr>
          <a:xfrm>
            <a:off x="884656" y="4850385"/>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西南联合大学校门</a:t>
            </a:r>
          </a:p>
        </p:txBody>
      </p:sp>
    </p:spTree>
    <p:extLst>
      <p:ext uri="{BB962C8B-B14F-4D97-AF65-F5344CB8AC3E}">
        <p14:creationId xmlns:p14="http://schemas.microsoft.com/office/powerpoint/2010/main" val="153761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7669821"/>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05597" y="2297259"/>
            <a:ext cx="4897447" cy="3672800"/>
          </a:xfrm>
          <a:prstGeom prst="rect">
            <a:avLst/>
          </a:prstGeom>
          <a:noFill/>
        </p:spPr>
        <p:txBody>
          <a:bodyPr wrap="square" lIns="72000" rIns="72000">
            <a:spAutoFit/>
          </a:bodyPr>
          <a:lstStyle/>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抗战时期，张伯苓先生在四川还接办了一所自贡市蜀光中学；这也是老校长唯一接办的一所学校。</a:t>
            </a:r>
            <a:endParaRPr lang="en-US" altLang="zh-CN" sz="1600" dirty="0">
              <a:solidFill>
                <a:schemeClr val="tx1">
                  <a:lumMod val="75000"/>
                  <a:lumOff val="25000"/>
                </a:schemeClr>
              </a:solidFill>
              <a:latin typeface="微软雅黑" pitchFamily="34" charset="-122"/>
              <a:ea typeface="微软雅黑" pitchFamily="34" charset="-122"/>
            </a:endParaRPr>
          </a:p>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1937</a:t>
            </a:r>
            <a:r>
              <a:rPr lang="zh-CN" altLang="en-US" sz="1600" dirty="0">
                <a:solidFill>
                  <a:schemeClr val="tx1">
                    <a:lumMod val="75000"/>
                    <a:lumOff val="25000"/>
                  </a:schemeClr>
                </a:solidFill>
                <a:latin typeface="微软雅黑" pitchFamily="34" charset="-122"/>
                <a:ea typeface="微软雅黑" pitchFamily="34" charset="-122"/>
              </a:rPr>
              <a:t>年秋，蜀光中学校董会增聘张伯苓，缪秋杰，喻传鉴为校董，公推张伯苓为董事长，喻传鉴先生为首任新蜀光中学校长。</a:t>
            </a:r>
            <a:endParaRPr lang="en-US" altLang="zh-CN" sz="1600" dirty="0">
              <a:solidFill>
                <a:schemeClr val="tx1">
                  <a:lumMod val="75000"/>
                  <a:lumOff val="25000"/>
                </a:schemeClr>
              </a:solidFill>
              <a:latin typeface="微软雅黑" pitchFamily="34" charset="-122"/>
              <a:ea typeface="微软雅黑" pitchFamily="34" charset="-122"/>
            </a:endParaRPr>
          </a:p>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70</a:t>
            </a:r>
            <a:r>
              <a:rPr lang="zh-CN" altLang="en-US" sz="1600" dirty="0">
                <a:solidFill>
                  <a:schemeClr val="tx1">
                    <a:lumMod val="75000"/>
                    <a:lumOff val="25000"/>
                  </a:schemeClr>
                </a:solidFill>
                <a:latin typeface="微软雅黑" pitchFamily="34" charset="-122"/>
                <a:ea typeface="微软雅黑" pitchFamily="34" charset="-122"/>
              </a:rPr>
              <a:t>年前，张伯苓老校长的构想是建设一个比战前规模更大体系更完整的南开。老校长说，要“使我南开学校，能与英国之牛津、剑桥，美国之哈佛、雅礼并驾齐驱，东西称盛。”</a:t>
            </a:r>
          </a:p>
        </p:txBody>
      </p:sp>
      <p:sp>
        <p:nvSpPr>
          <p:cNvPr id="7266" name="标题 7265"/>
          <p:cNvSpPr>
            <a:spLocks noGrp="1"/>
          </p:cNvSpPr>
          <p:nvPr>
            <p:ph type="title"/>
          </p:nvPr>
        </p:nvSpPr>
        <p:spPr/>
        <p:txBody>
          <a:bodyPr/>
          <a:lstStyle/>
          <a:p>
            <a:r>
              <a:rPr lang="zh-CN" altLang="en-US" dirty="0"/>
              <a:t>张伯苓与南开系列学校</a:t>
            </a:r>
          </a:p>
        </p:txBody>
      </p:sp>
      <p:pic>
        <p:nvPicPr>
          <p:cNvPr id="7267" name="图片 72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236" y="2774733"/>
            <a:ext cx="3286358" cy="1851314"/>
          </a:xfrm>
          <a:prstGeom prst="roundRect">
            <a:avLst>
              <a:gd name="adj" fmla="val 8100"/>
            </a:avLst>
          </a:prstGeom>
        </p:spPr>
      </p:pic>
      <p:sp>
        <p:nvSpPr>
          <p:cNvPr id="6" name="文本框 5"/>
          <p:cNvSpPr txBox="1"/>
          <p:nvPr/>
        </p:nvSpPr>
        <p:spPr>
          <a:xfrm>
            <a:off x="884656" y="4724263"/>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自贡蜀光中学</a:t>
            </a:r>
          </a:p>
        </p:txBody>
      </p:sp>
    </p:spTree>
    <p:extLst>
      <p:ext uri="{BB962C8B-B14F-4D97-AF65-F5344CB8AC3E}">
        <p14:creationId xmlns:p14="http://schemas.microsoft.com/office/powerpoint/2010/main" val="94811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张伯苓与南开系列学校</a:t>
            </a:r>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8168"/>
          <a:stretch/>
        </p:blipFill>
        <p:spPr>
          <a:xfrm>
            <a:off x="980886" y="3917731"/>
            <a:ext cx="4822000" cy="1697737"/>
          </a:xfrm>
          <a:prstGeom prst="rect">
            <a:avLst/>
          </a:prstGeom>
        </p:spPr>
      </p:pic>
      <p:pic>
        <p:nvPicPr>
          <p:cNvPr id="4" name="图片 3"/>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228362" y="3942399"/>
            <a:ext cx="1725341" cy="1412433"/>
          </a:xfrm>
          <a:prstGeom prst="rect">
            <a:avLst/>
          </a:prstGeom>
        </p:spPr>
      </p:pic>
      <p:pic>
        <p:nvPicPr>
          <p:cNvPr id="5" name="图片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753" y="1762629"/>
            <a:ext cx="1808261" cy="1808261"/>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1886" y="1762628"/>
            <a:ext cx="1808261" cy="1808261"/>
          </a:xfrm>
          <a:prstGeom prst="rect">
            <a:avLst/>
          </a:prstGeom>
        </p:spPr>
      </p:pic>
      <p:pic>
        <p:nvPicPr>
          <p:cNvPr id="7" name="图片 6"/>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52570" y="1762628"/>
            <a:ext cx="2028168" cy="2028168"/>
          </a:xfrm>
          <a:prstGeom prst="rect">
            <a:avLst/>
          </a:prstGeom>
        </p:spPr>
      </p:pic>
    </p:spTree>
    <p:extLst>
      <p:ext uri="{BB962C8B-B14F-4D97-AF65-F5344CB8AC3E}">
        <p14:creationId xmlns:p14="http://schemas.microsoft.com/office/powerpoint/2010/main" val="288055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南开校歌</a:t>
            </a:r>
          </a:p>
        </p:txBody>
      </p:sp>
      <p:pic>
        <p:nvPicPr>
          <p:cNvPr id="3" name="图片 2"/>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6528"/>
          <a:stretch/>
        </p:blipFill>
        <p:spPr>
          <a:xfrm>
            <a:off x="1528598" y="1459143"/>
            <a:ext cx="5896303" cy="4799767"/>
          </a:xfrm>
          <a:prstGeom prst="rect">
            <a:avLst/>
          </a:prstGeom>
        </p:spPr>
      </p:pic>
    </p:spTree>
    <p:extLst>
      <p:ext uri="{BB962C8B-B14F-4D97-AF65-F5344CB8AC3E}">
        <p14:creationId xmlns:p14="http://schemas.microsoft.com/office/powerpoint/2010/main" val="1644370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bwMode="auto">
          <a:xfrm>
            <a:off x="-1" y="0"/>
            <a:ext cx="4368801" cy="6858000"/>
          </a:xfrm>
          <a:prstGeom prst="rect">
            <a:avLst/>
          </a:prstGeom>
          <a:gradFill>
            <a:gsLst>
              <a:gs pos="0">
                <a:srgbClr val="720808"/>
              </a:gs>
              <a:gs pos="100000">
                <a:srgbClr val="342275">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47" name="矩形 46"/>
          <p:cNvSpPr/>
          <p:nvPr/>
        </p:nvSpPr>
        <p:spPr bwMode="auto">
          <a:xfrm rot="5400000" flipV="1">
            <a:off x="1270707" y="-1270708"/>
            <a:ext cx="1827382" cy="4368800"/>
          </a:xfrm>
          <a:prstGeom prst="rect">
            <a:avLst/>
          </a:prstGeom>
          <a:gradFill>
            <a:gsLst>
              <a:gs pos="0">
                <a:srgbClr val="720808"/>
              </a:gs>
              <a:gs pos="100000">
                <a:srgbClr val="342275">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38" name="矩形 37"/>
          <p:cNvSpPr/>
          <p:nvPr/>
        </p:nvSpPr>
        <p:spPr bwMode="auto">
          <a:xfrm rot="5400000">
            <a:off x="1371901" y="3861106"/>
            <a:ext cx="1624987" cy="4368801"/>
          </a:xfrm>
          <a:prstGeom prst="rect">
            <a:avLst/>
          </a:prstGeom>
          <a:gradFill>
            <a:gsLst>
              <a:gs pos="0">
                <a:srgbClr val="720808"/>
              </a:gs>
              <a:gs pos="100000">
                <a:srgbClr val="342275">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nvGrpSpPr>
          <p:cNvPr id="53" name="组合 52"/>
          <p:cNvGrpSpPr/>
          <p:nvPr/>
        </p:nvGrpSpPr>
        <p:grpSpPr>
          <a:xfrm>
            <a:off x="0" y="1070223"/>
            <a:ext cx="2754050" cy="4646991"/>
            <a:chOff x="0" y="1111187"/>
            <a:chExt cx="2754050" cy="4646991"/>
          </a:xfrm>
        </p:grpSpPr>
        <p:sp>
          <p:nvSpPr>
            <p:cNvPr id="48" name="椭圆 47"/>
            <p:cNvSpPr/>
            <p:nvPr/>
          </p:nvSpPr>
          <p:spPr>
            <a:xfrm>
              <a:off x="2450246" y="4863799"/>
              <a:ext cx="200570" cy="20057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0" y="1111187"/>
              <a:ext cx="312134" cy="312134"/>
            </a:xfrm>
            <a:prstGeom prst="ellips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1114320" y="1611397"/>
              <a:ext cx="904679" cy="904679"/>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854236" y="5460064"/>
              <a:ext cx="298114" cy="298114"/>
            </a:xfrm>
            <a:prstGeom prst="ellipse">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椭圆 51"/>
            <p:cNvSpPr/>
            <p:nvPr/>
          </p:nvSpPr>
          <p:spPr>
            <a:xfrm>
              <a:off x="2313236" y="1194804"/>
              <a:ext cx="440814" cy="44081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7" name="图片 2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5932" t="30601" r="-74" b="751"/>
          <a:stretch/>
        </p:blipFill>
        <p:spPr>
          <a:xfrm>
            <a:off x="-18727" y="2180928"/>
            <a:ext cx="5104740" cy="2772071"/>
          </a:xfrm>
          <a:prstGeom prst="rect">
            <a:avLst/>
          </a:prstGeom>
        </p:spPr>
      </p:pic>
      <p:sp>
        <p:nvSpPr>
          <p:cNvPr id="39" name="任意多边形 38"/>
          <p:cNvSpPr/>
          <p:nvPr/>
        </p:nvSpPr>
        <p:spPr>
          <a:xfrm rot="16200000">
            <a:off x="67870" y="1470438"/>
            <a:ext cx="6858003" cy="3917120"/>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044856 w 9143999"/>
              <a:gd name="connsiteY5" fmla="*/ 57555 h 2051818"/>
              <a:gd name="connsiteX6" fmla="*/ 9143999 w 9143999"/>
              <a:gd name="connsiteY6"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130228 h 2182046"/>
              <a:gd name="connsiteX1" fmla="*/ 9143999 w 9143999"/>
              <a:gd name="connsiteY1" fmla="*/ 2182046 h 2182046"/>
              <a:gd name="connsiteX2" fmla="*/ 0 w 9143999"/>
              <a:gd name="connsiteY2" fmla="*/ 2182046 h 2182046"/>
              <a:gd name="connsiteX3" fmla="*/ 0 w 9143999"/>
              <a:gd name="connsiteY3" fmla="*/ 1334305 h 2182046"/>
              <a:gd name="connsiteX4" fmla="*/ 6027 w 9143999"/>
              <a:gd name="connsiteY4" fmla="*/ 0 h 2182046"/>
              <a:gd name="connsiteX5" fmla="*/ 9143999 w 9143999"/>
              <a:gd name="connsiteY5" fmla="*/ 130228 h 2182046"/>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25380 w 9143999"/>
              <a:gd name="connsiteY4" fmla="*/ 130773 h 2127943"/>
              <a:gd name="connsiteX5" fmla="*/ 9124647 w 9143999"/>
              <a:gd name="connsiteY5" fmla="*/ 0 h 2127943"/>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25380 w 9143999"/>
              <a:gd name="connsiteY4" fmla="*/ 130773 h 2127943"/>
              <a:gd name="connsiteX5" fmla="*/ 9124647 w 9143999"/>
              <a:gd name="connsiteY5" fmla="*/ 0 h 2127943"/>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6028 w 9143999"/>
              <a:gd name="connsiteY4" fmla="*/ 11147 h 2127943"/>
              <a:gd name="connsiteX5" fmla="*/ 9124647 w 9143999"/>
              <a:gd name="connsiteY5" fmla="*/ 0 h 2127943"/>
              <a:gd name="connsiteX0" fmla="*/ 9138134 w 9157486"/>
              <a:gd name="connsiteY0" fmla="*/ 0 h 2127943"/>
              <a:gd name="connsiteX1" fmla="*/ 9157486 w 9157486"/>
              <a:gd name="connsiteY1" fmla="*/ 2127943 h 2127943"/>
              <a:gd name="connsiteX2" fmla="*/ 13487 w 9157486"/>
              <a:gd name="connsiteY2" fmla="*/ 2127943 h 2127943"/>
              <a:gd name="connsiteX3" fmla="*/ 13487 w 9157486"/>
              <a:gd name="connsiteY3" fmla="*/ 1280202 h 2127943"/>
              <a:gd name="connsiteX4" fmla="*/ 163 w 9157486"/>
              <a:gd name="connsiteY4" fmla="*/ 141648 h 2127943"/>
              <a:gd name="connsiteX5" fmla="*/ 9138134 w 9157486"/>
              <a:gd name="connsiteY5" fmla="*/ 0 h 212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7486" h="2127943">
                <a:moveTo>
                  <a:pt x="9138134" y="0"/>
                </a:moveTo>
                <a:lnTo>
                  <a:pt x="9157486" y="2127943"/>
                </a:lnTo>
                <a:lnTo>
                  <a:pt x="13487" y="2127943"/>
                </a:lnTo>
                <a:lnTo>
                  <a:pt x="13487" y="1280202"/>
                </a:lnTo>
                <a:cubicBezTo>
                  <a:pt x="15496" y="857184"/>
                  <a:pt x="-1846" y="564666"/>
                  <a:pt x="163" y="141648"/>
                </a:cubicBezTo>
                <a:cubicBezTo>
                  <a:pt x="3568670" y="1577063"/>
                  <a:pt x="7137176" y="1131097"/>
                  <a:pt x="9138134" y="0"/>
                </a:cubicBezTo>
                <a:close/>
              </a:path>
            </a:pathLst>
          </a:custGeom>
          <a:gradFill>
            <a:gsLst>
              <a:gs pos="0">
                <a:srgbClr val="720808"/>
              </a:gs>
              <a:gs pos="100000">
                <a:srgbClr val="342275">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4" name="任意多边形 43"/>
          <p:cNvSpPr/>
          <p:nvPr/>
        </p:nvSpPr>
        <p:spPr>
          <a:xfrm rot="16200000">
            <a:off x="2269997" y="-16039"/>
            <a:ext cx="6868891" cy="6879174"/>
          </a:xfrm>
          <a:custGeom>
            <a:avLst/>
            <a:gdLst>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270374 w 6858000"/>
              <a:gd name="connsiteY17" fmla="*/ 412001 h 6459417"/>
              <a:gd name="connsiteX18" fmla="*/ 6705779 w 6858000"/>
              <a:gd name="connsiteY18" fmla="*/ 117916 h 6459417"/>
              <a:gd name="connsiteX0" fmla="*/ 6858000 w 6941935"/>
              <a:gd name="connsiteY0" fmla="*/ 56823 h 6516240"/>
              <a:gd name="connsiteX1" fmla="*/ 6858000 w 6941935"/>
              <a:gd name="connsiteY1" fmla="*/ 1732102 h 6516240"/>
              <a:gd name="connsiteX2" fmla="*/ 6858000 w 6941935"/>
              <a:gd name="connsiteY2" fmla="*/ 1876524 h 6516240"/>
              <a:gd name="connsiteX3" fmla="*/ 6858000 w 6941935"/>
              <a:gd name="connsiteY3" fmla="*/ 2335590 h 6516240"/>
              <a:gd name="connsiteX4" fmla="*/ 6858000 w 6941935"/>
              <a:gd name="connsiteY4" fmla="*/ 4010869 h 6516240"/>
              <a:gd name="connsiteX5" fmla="*/ 6858000 w 6941935"/>
              <a:gd name="connsiteY5" fmla="*/ 4155291 h 6516240"/>
              <a:gd name="connsiteX6" fmla="*/ 6858000 w 6941935"/>
              <a:gd name="connsiteY6" fmla="*/ 4237473 h 6516240"/>
              <a:gd name="connsiteX7" fmla="*/ 6858000 w 6941935"/>
              <a:gd name="connsiteY7" fmla="*/ 6516240 h 6516240"/>
              <a:gd name="connsiteX8" fmla="*/ 0 w 6941935"/>
              <a:gd name="connsiteY8" fmla="*/ 6516240 h 6516240"/>
              <a:gd name="connsiteX9" fmla="*/ 0 w 6941935"/>
              <a:gd name="connsiteY9" fmla="*/ 4237473 h 6516240"/>
              <a:gd name="connsiteX10" fmla="*/ 0 w 6941935"/>
              <a:gd name="connsiteY10" fmla="*/ 4155291 h 6516240"/>
              <a:gd name="connsiteX11" fmla="*/ 0 w 6941935"/>
              <a:gd name="connsiteY11" fmla="*/ 4010869 h 6516240"/>
              <a:gd name="connsiteX12" fmla="*/ 0 w 6941935"/>
              <a:gd name="connsiteY12" fmla="*/ 3352747 h 6516240"/>
              <a:gd name="connsiteX13" fmla="*/ 0 w 6941935"/>
              <a:gd name="connsiteY13" fmla="*/ 1876524 h 6516240"/>
              <a:gd name="connsiteX14" fmla="*/ 0 w 6941935"/>
              <a:gd name="connsiteY14" fmla="*/ 1732102 h 6516240"/>
              <a:gd name="connsiteX15" fmla="*/ 0 w 6941935"/>
              <a:gd name="connsiteY15" fmla="*/ 1073980 h 6516240"/>
              <a:gd name="connsiteX16" fmla="*/ 227535 w 6941935"/>
              <a:gd name="connsiteY16" fmla="*/ 1223081 h 6516240"/>
              <a:gd name="connsiteX17" fmla="*/ 6270374 w 6941935"/>
              <a:gd name="connsiteY17" fmla="*/ 468824 h 6516240"/>
              <a:gd name="connsiteX18" fmla="*/ 6858000 w 6941935"/>
              <a:gd name="connsiteY18" fmla="*/ 56823 h 6516240"/>
              <a:gd name="connsiteX0" fmla="*/ 6858000 w 6858000"/>
              <a:gd name="connsiteY0" fmla="*/ 4734 h 6464151"/>
              <a:gd name="connsiteX1" fmla="*/ 6858000 w 6858000"/>
              <a:gd name="connsiteY1" fmla="*/ 1680013 h 6464151"/>
              <a:gd name="connsiteX2" fmla="*/ 6858000 w 6858000"/>
              <a:gd name="connsiteY2" fmla="*/ 1824435 h 6464151"/>
              <a:gd name="connsiteX3" fmla="*/ 6858000 w 6858000"/>
              <a:gd name="connsiteY3" fmla="*/ 2283501 h 6464151"/>
              <a:gd name="connsiteX4" fmla="*/ 6858000 w 6858000"/>
              <a:gd name="connsiteY4" fmla="*/ 3958780 h 6464151"/>
              <a:gd name="connsiteX5" fmla="*/ 6858000 w 6858000"/>
              <a:gd name="connsiteY5" fmla="*/ 4103202 h 6464151"/>
              <a:gd name="connsiteX6" fmla="*/ 6858000 w 6858000"/>
              <a:gd name="connsiteY6" fmla="*/ 4185384 h 6464151"/>
              <a:gd name="connsiteX7" fmla="*/ 6858000 w 6858000"/>
              <a:gd name="connsiteY7" fmla="*/ 6464151 h 6464151"/>
              <a:gd name="connsiteX8" fmla="*/ 0 w 6858000"/>
              <a:gd name="connsiteY8" fmla="*/ 6464151 h 6464151"/>
              <a:gd name="connsiteX9" fmla="*/ 0 w 6858000"/>
              <a:gd name="connsiteY9" fmla="*/ 4185384 h 6464151"/>
              <a:gd name="connsiteX10" fmla="*/ 0 w 6858000"/>
              <a:gd name="connsiteY10" fmla="*/ 4103202 h 6464151"/>
              <a:gd name="connsiteX11" fmla="*/ 0 w 6858000"/>
              <a:gd name="connsiteY11" fmla="*/ 3958780 h 6464151"/>
              <a:gd name="connsiteX12" fmla="*/ 0 w 6858000"/>
              <a:gd name="connsiteY12" fmla="*/ 3300658 h 6464151"/>
              <a:gd name="connsiteX13" fmla="*/ 0 w 6858000"/>
              <a:gd name="connsiteY13" fmla="*/ 1824435 h 6464151"/>
              <a:gd name="connsiteX14" fmla="*/ 0 w 6858000"/>
              <a:gd name="connsiteY14" fmla="*/ 1680013 h 6464151"/>
              <a:gd name="connsiteX15" fmla="*/ 0 w 6858000"/>
              <a:gd name="connsiteY15" fmla="*/ 1021891 h 6464151"/>
              <a:gd name="connsiteX16" fmla="*/ 227535 w 6858000"/>
              <a:gd name="connsiteY16" fmla="*/ 1170992 h 6464151"/>
              <a:gd name="connsiteX17" fmla="*/ 6858000 w 6858000"/>
              <a:gd name="connsiteY17" fmla="*/ 4734 h 6464151"/>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858000 w 6858000"/>
              <a:gd name="connsiteY17"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2647737 h 7431875"/>
              <a:gd name="connsiteX15" fmla="*/ 0 w 6858003"/>
              <a:gd name="connsiteY15" fmla="*/ 1989615 h 7431875"/>
              <a:gd name="connsiteX16" fmla="*/ 6858003 w 6858003"/>
              <a:gd name="connsiteY16" fmla="*/ 0 h 7431875"/>
              <a:gd name="connsiteX0" fmla="*/ 6872517 w 6872517"/>
              <a:gd name="connsiteY0" fmla="*/ 0 h 7431875"/>
              <a:gd name="connsiteX1" fmla="*/ 6872514 w 6872517"/>
              <a:gd name="connsiteY1" fmla="*/ 2647737 h 7431875"/>
              <a:gd name="connsiteX2" fmla="*/ 6872514 w 6872517"/>
              <a:gd name="connsiteY2" fmla="*/ 2792159 h 7431875"/>
              <a:gd name="connsiteX3" fmla="*/ 6872514 w 6872517"/>
              <a:gd name="connsiteY3" fmla="*/ 3251225 h 7431875"/>
              <a:gd name="connsiteX4" fmla="*/ 6872514 w 6872517"/>
              <a:gd name="connsiteY4" fmla="*/ 4926504 h 7431875"/>
              <a:gd name="connsiteX5" fmla="*/ 6872514 w 6872517"/>
              <a:gd name="connsiteY5" fmla="*/ 5070926 h 7431875"/>
              <a:gd name="connsiteX6" fmla="*/ 6872514 w 6872517"/>
              <a:gd name="connsiteY6" fmla="*/ 5153108 h 7431875"/>
              <a:gd name="connsiteX7" fmla="*/ 6872514 w 6872517"/>
              <a:gd name="connsiteY7" fmla="*/ 7431875 h 7431875"/>
              <a:gd name="connsiteX8" fmla="*/ 14514 w 6872517"/>
              <a:gd name="connsiteY8" fmla="*/ 7431875 h 7431875"/>
              <a:gd name="connsiteX9" fmla="*/ 14514 w 6872517"/>
              <a:gd name="connsiteY9" fmla="*/ 5153108 h 7431875"/>
              <a:gd name="connsiteX10" fmla="*/ 14514 w 6872517"/>
              <a:gd name="connsiteY10" fmla="*/ 5070926 h 7431875"/>
              <a:gd name="connsiteX11" fmla="*/ 14514 w 6872517"/>
              <a:gd name="connsiteY11" fmla="*/ 4926504 h 7431875"/>
              <a:gd name="connsiteX12" fmla="*/ 14514 w 6872517"/>
              <a:gd name="connsiteY12" fmla="*/ 4268382 h 7431875"/>
              <a:gd name="connsiteX13" fmla="*/ 14514 w 6872517"/>
              <a:gd name="connsiteY13" fmla="*/ 2792159 h 7431875"/>
              <a:gd name="connsiteX14" fmla="*/ 14514 w 6872517"/>
              <a:gd name="connsiteY14" fmla="*/ 2647737 h 7431875"/>
              <a:gd name="connsiteX15" fmla="*/ 0 w 6872517"/>
              <a:gd name="connsiteY15" fmla="*/ 480129 h 7431875"/>
              <a:gd name="connsiteX16" fmla="*/ 6872517 w 6872517"/>
              <a:gd name="connsiteY16"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2647737 h 7431875"/>
              <a:gd name="connsiteX15" fmla="*/ 0 w 6858003"/>
              <a:gd name="connsiteY15" fmla="*/ 552701 h 7431875"/>
              <a:gd name="connsiteX16" fmla="*/ 6858003 w 6858003"/>
              <a:gd name="connsiteY16"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552701 h 7431875"/>
              <a:gd name="connsiteX15" fmla="*/ 6858003 w 6858003"/>
              <a:gd name="connsiteY15"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552701 h 7431875"/>
              <a:gd name="connsiteX14" fmla="*/ 6858003 w 6858003"/>
              <a:gd name="connsiteY14"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552701 h 7431875"/>
              <a:gd name="connsiteX13" fmla="*/ 6858003 w 6858003"/>
              <a:gd name="connsiteY13"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552701 h 7431875"/>
              <a:gd name="connsiteX12" fmla="*/ 6858003 w 6858003"/>
              <a:gd name="connsiteY12"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52701 h 7431875"/>
              <a:gd name="connsiteX11" fmla="*/ 6858003 w 6858003"/>
              <a:gd name="connsiteY11"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52701 h 7431875"/>
              <a:gd name="connsiteX10" fmla="*/ 6858003 w 6858003"/>
              <a:gd name="connsiteY10"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7431875 h 7431875"/>
              <a:gd name="connsiteX7" fmla="*/ 0 w 6858003"/>
              <a:gd name="connsiteY7" fmla="*/ 7431875 h 7431875"/>
              <a:gd name="connsiteX8" fmla="*/ 0 w 6858003"/>
              <a:gd name="connsiteY8" fmla="*/ 552701 h 7431875"/>
              <a:gd name="connsiteX9" fmla="*/ 6858003 w 6858003"/>
              <a:gd name="connsiteY9"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7431875 h 7431875"/>
              <a:gd name="connsiteX6" fmla="*/ 0 w 6858003"/>
              <a:gd name="connsiteY6" fmla="*/ 7431875 h 7431875"/>
              <a:gd name="connsiteX7" fmla="*/ 0 w 6858003"/>
              <a:gd name="connsiteY7" fmla="*/ 552701 h 7431875"/>
              <a:gd name="connsiteX8" fmla="*/ 6858003 w 6858003"/>
              <a:gd name="connsiteY8"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7431875 h 7431875"/>
              <a:gd name="connsiteX5" fmla="*/ 0 w 6858003"/>
              <a:gd name="connsiteY5" fmla="*/ 7431875 h 7431875"/>
              <a:gd name="connsiteX6" fmla="*/ 0 w 6858003"/>
              <a:gd name="connsiteY6" fmla="*/ 552701 h 7431875"/>
              <a:gd name="connsiteX7" fmla="*/ 6858003 w 6858003"/>
              <a:gd name="connsiteY7"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7431875 h 7431875"/>
              <a:gd name="connsiteX4" fmla="*/ 0 w 6858003"/>
              <a:gd name="connsiteY4" fmla="*/ 7431875 h 7431875"/>
              <a:gd name="connsiteX5" fmla="*/ 0 w 6858003"/>
              <a:gd name="connsiteY5" fmla="*/ 552701 h 7431875"/>
              <a:gd name="connsiteX6" fmla="*/ 6858003 w 6858003"/>
              <a:gd name="connsiteY6" fmla="*/ 0 h 7431875"/>
              <a:gd name="connsiteX0" fmla="*/ 6858003 w 6858003"/>
              <a:gd name="connsiteY0" fmla="*/ 0 h 7431875"/>
              <a:gd name="connsiteX1" fmla="*/ 6858000 w 6858003"/>
              <a:gd name="connsiteY1" fmla="*/ 2647737 h 7431875"/>
              <a:gd name="connsiteX2" fmla="*/ 6858000 w 6858003"/>
              <a:gd name="connsiteY2" fmla="*/ 7431875 h 7431875"/>
              <a:gd name="connsiteX3" fmla="*/ 0 w 6858003"/>
              <a:gd name="connsiteY3" fmla="*/ 7431875 h 7431875"/>
              <a:gd name="connsiteX4" fmla="*/ 0 w 6858003"/>
              <a:gd name="connsiteY4" fmla="*/ 552701 h 7431875"/>
              <a:gd name="connsiteX5" fmla="*/ 6858003 w 6858003"/>
              <a:gd name="connsiteY5" fmla="*/ 0 h 7431875"/>
              <a:gd name="connsiteX0" fmla="*/ 6872517 w 6872517"/>
              <a:gd name="connsiteY0" fmla="*/ 42385 h 6879174"/>
              <a:gd name="connsiteX1" fmla="*/ 6858000 w 6872517"/>
              <a:gd name="connsiteY1" fmla="*/ 2095036 h 6879174"/>
              <a:gd name="connsiteX2" fmla="*/ 6858000 w 6872517"/>
              <a:gd name="connsiteY2" fmla="*/ 6879174 h 6879174"/>
              <a:gd name="connsiteX3" fmla="*/ 0 w 6872517"/>
              <a:gd name="connsiteY3" fmla="*/ 6879174 h 6879174"/>
              <a:gd name="connsiteX4" fmla="*/ 0 w 6872517"/>
              <a:gd name="connsiteY4" fmla="*/ 0 h 6879174"/>
              <a:gd name="connsiteX5" fmla="*/ 6872517 w 6872517"/>
              <a:gd name="connsiteY5" fmla="*/ 42385 h 6879174"/>
              <a:gd name="connsiteX0" fmla="*/ 6872520 w 6872520"/>
              <a:gd name="connsiteY0" fmla="*/ 0 h 6880332"/>
              <a:gd name="connsiteX1" fmla="*/ 6858000 w 6872520"/>
              <a:gd name="connsiteY1" fmla="*/ 2096194 h 6880332"/>
              <a:gd name="connsiteX2" fmla="*/ 6858000 w 6872520"/>
              <a:gd name="connsiteY2" fmla="*/ 6880332 h 6880332"/>
              <a:gd name="connsiteX3" fmla="*/ 0 w 6872520"/>
              <a:gd name="connsiteY3" fmla="*/ 6880332 h 6880332"/>
              <a:gd name="connsiteX4" fmla="*/ 0 w 6872520"/>
              <a:gd name="connsiteY4" fmla="*/ 1158 h 6880332"/>
              <a:gd name="connsiteX5" fmla="*/ 6872520 w 6872520"/>
              <a:gd name="connsiteY5" fmla="*/ 0 h 6880332"/>
              <a:gd name="connsiteX0" fmla="*/ 6872520 w 6872520"/>
              <a:gd name="connsiteY0" fmla="*/ 0 h 6880332"/>
              <a:gd name="connsiteX1" fmla="*/ 6858000 w 6872520"/>
              <a:gd name="connsiteY1" fmla="*/ 2096194 h 6880332"/>
              <a:gd name="connsiteX2" fmla="*/ 6858000 w 6872520"/>
              <a:gd name="connsiteY2" fmla="*/ 6880332 h 6880332"/>
              <a:gd name="connsiteX3" fmla="*/ 0 w 6872520"/>
              <a:gd name="connsiteY3" fmla="*/ 6880332 h 6880332"/>
              <a:gd name="connsiteX4" fmla="*/ 0 w 6872520"/>
              <a:gd name="connsiteY4" fmla="*/ 1158 h 6880332"/>
              <a:gd name="connsiteX5" fmla="*/ 6872520 w 6872520"/>
              <a:gd name="connsiteY5" fmla="*/ 0 h 6880332"/>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56191 w 6858000"/>
              <a:gd name="connsiteY0" fmla="*/ 2147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56191 w 6858000"/>
              <a:gd name="connsiteY5" fmla="*/ 214742 h 6879174"/>
              <a:gd name="connsiteX0" fmla="*/ 6856191 w 6858000"/>
              <a:gd name="connsiteY0" fmla="*/ 209979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56191 w 6858000"/>
              <a:gd name="connsiteY5" fmla="*/ 209979 h 6879174"/>
              <a:gd name="connsiteX0" fmla="*/ 6868891 w 6868891"/>
              <a:gd name="connsiteY0" fmla="*/ 197279 h 6879174"/>
              <a:gd name="connsiteX1" fmla="*/ 6858000 w 6868891"/>
              <a:gd name="connsiteY1" fmla="*/ 2095036 h 6879174"/>
              <a:gd name="connsiteX2" fmla="*/ 6858000 w 6868891"/>
              <a:gd name="connsiteY2" fmla="*/ 6879174 h 6879174"/>
              <a:gd name="connsiteX3" fmla="*/ 0 w 6868891"/>
              <a:gd name="connsiteY3" fmla="*/ 6879174 h 6879174"/>
              <a:gd name="connsiteX4" fmla="*/ 0 w 6868891"/>
              <a:gd name="connsiteY4" fmla="*/ 0 h 6879174"/>
              <a:gd name="connsiteX5" fmla="*/ 6868891 w 6868891"/>
              <a:gd name="connsiteY5" fmla="*/ 197279 h 6879174"/>
              <a:gd name="connsiteX0" fmla="*/ 6868891 w 7721392"/>
              <a:gd name="connsiteY0" fmla="*/ 197279 h 6879174"/>
              <a:gd name="connsiteX1" fmla="*/ 6858000 w 7721392"/>
              <a:gd name="connsiteY1" fmla="*/ 6879174 h 6879174"/>
              <a:gd name="connsiteX2" fmla="*/ 0 w 7721392"/>
              <a:gd name="connsiteY2" fmla="*/ 6879174 h 6879174"/>
              <a:gd name="connsiteX3" fmla="*/ 0 w 7721392"/>
              <a:gd name="connsiteY3" fmla="*/ 0 h 6879174"/>
              <a:gd name="connsiteX4" fmla="*/ 6868891 w 7721392"/>
              <a:gd name="connsiteY4" fmla="*/ 197279 h 6879174"/>
              <a:gd name="connsiteX0" fmla="*/ 6868891 w 7373946"/>
              <a:gd name="connsiteY0" fmla="*/ 197279 h 6879174"/>
              <a:gd name="connsiteX1" fmla="*/ 6858000 w 7373946"/>
              <a:gd name="connsiteY1" fmla="*/ 6879174 h 6879174"/>
              <a:gd name="connsiteX2" fmla="*/ 0 w 7373946"/>
              <a:gd name="connsiteY2" fmla="*/ 6879174 h 6879174"/>
              <a:gd name="connsiteX3" fmla="*/ 0 w 7373946"/>
              <a:gd name="connsiteY3" fmla="*/ 0 h 6879174"/>
              <a:gd name="connsiteX4" fmla="*/ 6868891 w 7373946"/>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7374082"/>
              <a:gd name="connsiteY0" fmla="*/ 197279 h 7217839"/>
              <a:gd name="connsiteX1" fmla="*/ 6858000 w 7374082"/>
              <a:gd name="connsiteY1" fmla="*/ 6879174 h 7217839"/>
              <a:gd name="connsiteX2" fmla="*/ 0 w 7374082"/>
              <a:gd name="connsiteY2" fmla="*/ 6879174 h 7217839"/>
              <a:gd name="connsiteX3" fmla="*/ 0 w 7374082"/>
              <a:gd name="connsiteY3" fmla="*/ 0 h 7217839"/>
              <a:gd name="connsiteX4" fmla="*/ 6868891 w 7374082"/>
              <a:gd name="connsiteY4" fmla="*/ 197279 h 7217839"/>
              <a:gd name="connsiteX0" fmla="*/ 6868891 w 7513044"/>
              <a:gd name="connsiteY0" fmla="*/ 197279 h 6879174"/>
              <a:gd name="connsiteX1" fmla="*/ 6858000 w 7513044"/>
              <a:gd name="connsiteY1" fmla="*/ 6879174 h 6879174"/>
              <a:gd name="connsiteX2" fmla="*/ 0 w 7513044"/>
              <a:gd name="connsiteY2" fmla="*/ 6879174 h 6879174"/>
              <a:gd name="connsiteX3" fmla="*/ 0 w 7513044"/>
              <a:gd name="connsiteY3" fmla="*/ 0 h 6879174"/>
              <a:gd name="connsiteX4" fmla="*/ 6868891 w 7513044"/>
              <a:gd name="connsiteY4" fmla="*/ 197279 h 6879174"/>
              <a:gd name="connsiteX0" fmla="*/ 6868891 w 7374082"/>
              <a:gd name="connsiteY0" fmla="*/ 197279 h 6879174"/>
              <a:gd name="connsiteX1" fmla="*/ 6858000 w 7374082"/>
              <a:gd name="connsiteY1" fmla="*/ 6879174 h 6879174"/>
              <a:gd name="connsiteX2" fmla="*/ 0 w 7374082"/>
              <a:gd name="connsiteY2" fmla="*/ 6879174 h 6879174"/>
              <a:gd name="connsiteX3" fmla="*/ 0 w 7374082"/>
              <a:gd name="connsiteY3" fmla="*/ 0 h 6879174"/>
              <a:gd name="connsiteX4" fmla="*/ 6868891 w 7374082"/>
              <a:gd name="connsiteY4" fmla="*/ 197279 h 6879174"/>
              <a:gd name="connsiteX0" fmla="*/ 6868891 w 6868891"/>
              <a:gd name="connsiteY0" fmla="*/ 197279 h 6879174"/>
              <a:gd name="connsiteX1" fmla="*/ 6858000 w 6868891"/>
              <a:gd name="connsiteY1" fmla="*/ 6879174 h 6879174"/>
              <a:gd name="connsiteX2" fmla="*/ 0 w 6868891"/>
              <a:gd name="connsiteY2" fmla="*/ 6879174 h 6879174"/>
              <a:gd name="connsiteX3" fmla="*/ 0 w 6868891"/>
              <a:gd name="connsiteY3" fmla="*/ 0 h 6879174"/>
              <a:gd name="connsiteX4" fmla="*/ 6868891 w 6868891"/>
              <a:gd name="connsiteY4" fmla="*/ 197279 h 6879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8891" h="6879174">
                <a:moveTo>
                  <a:pt x="6868891" y="197279"/>
                </a:moveTo>
                <a:cubicBezTo>
                  <a:pt x="6865263" y="1808265"/>
                  <a:pt x="6858000" y="6879174"/>
                  <a:pt x="6858000" y="6879174"/>
                </a:cubicBezTo>
                <a:lnTo>
                  <a:pt x="0" y="6879174"/>
                </a:lnTo>
                <a:lnTo>
                  <a:pt x="0" y="0"/>
                </a:lnTo>
                <a:cubicBezTo>
                  <a:pt x="2329546" y="1257529"/>
                  <a:pt x="4524837" y="1741029"/>
                  <a:pt x="6868891" y="197279"/>
                </a:cubicBezTo>
                <a:close/>
              </a:path>
            </a:pathLst>
          </a:custGeom>
          <a:gradFill flip="none" rotWithShape="1">
            <a:gsLst>
              <a:gs pos="25000">
                <a:schemeClr val="bg1"/>
              </a:gs>
              <a:gs pos="100000">
                <a:srgbClr val="DFDFDF">
                  <a:lumMod val="52000"/>
                  <a:lumOff val="48000"/>
                </a:srgbClr>
              </a:gs>
            </a:gsLst>
            <a:lin ang="2700000" scaled="1"/>
            <a:tileRect/>
          </a:gradFill>
          <a:ln>
            <a:noFill/>
          </a:ln>
          <a:effectLst>
            <a:outerShdw blurRad="254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ea typeface="微软雅黑" panose="020B0503020204020204" pitchFamily="34" charset="-122"/>
            </a:endParaRPr>
          </a:p>
        </p:txBody>
      </p:sp>
      <p:sp>
        <p:nvSpPr>
          <p:cNvPr id="5" name="矩形 4"/>
          <p:cNvSpPr/>
          <p:nvPr/>
        </p:nvSpPr>
        <p:spPr>
          <a:xfrm>
            <a:off x="5629404" y="4258152"/>
            <a:ext cx="316801" cy="316801"/>
          </a:xfrm>
          <a:prstGeom prst="rect">
            <a:avLst/>
          </a:prstGeom>
          <a:solidFill>
            <a:srgbClr val="80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latin typeface="微软雅黑" panose="020B0503020204020204" pitchFamily="34" charset="-122"/>
                <a:ea typeface="微软雅黑" panose="020B0503020204020204" pitchFamily="34" charset="-122"/>
              </a:rPr>
              <a:t>1</a:t>
            </a:r>
            <a:endParaRPr lang="zh-CN" altLang="en-US" sz="1400" b="1" dirty="0">
              <a:latin typeface="微软雅黑" panose="020B0503020204020204" pitchFamily="34" charset="-122"/>
              <a:ea typeface="微软雅黑" panose="020B0503020204020204" pitchFamily="34" charset="-122"/>
            </a:endParaRPr>
          </a:p>
        </p:txBody>
      </p:sp>
      <p:sp>
        <p:nvSpPr>
          <p:cNvPr id="6" name="矩形 5"/>
          <p:cNvSpPr/>
          <p:nvPr/>
        </p:nvSpPr>
        <p:spPr>
          <a:xfrm>
            <a:off x="6092209" y="4262664"/>
            <a:ext cx="1980029"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1400" b="1" dirty="0">
                <a:solidFill>
                  <a:srgbClr val="80328C"/>
                </a:solidFill>
                <a:latin typeface="微软雅黑" panose="020B0503020204020204" pitchFamily="34" charset="-122"/>
                <a:ea typeface="微软雅黑" panose="020B0503020204020204" pitchFamily="34" charset="-122"/>
              </a:rPr>
              <a:t>张伯苓与南开系列学校</a:t>
            </a:r>
          </a:p>
        </p:txBody>
      </p:sp>
      <p:sp>
        <p:nvSpPr>
          <p:cNvPr id="9" name="矩形 8"/>
          <p:cNvSpPr/>
          <p:nvPr/>
        </p:nvSpPr>
        <p:spPr>
          <a:xfrm>
            <a:off x="5629404" y="4714565"/>
            <a:ext cx="316801" cy="316801"/>
          </a:xfrm>
          <a:prstGeom prst="rect">
            <a:avLst/>
          </a:prstGeom>
          <a:solidFill>
            <a:srgbClr val="80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latin typeface="微软雅黑" panose="020B0503020204020204" pitchFamily="34" charset="-122"/>
                <a:ea typeface="微软雅黑" panose="020B0503020204020204" pitchFamily="34" charset="-122"/>
              </a:rPr>
              <a:t>2</a:t>
            </a:r>
            <a:endParaRPr lang="zh-CN" altLang="en-US" sz="1400" b="1" dirty="0">
              <a:latin typeface="微软雅黑" panose="020B0503020204020204" pitchFamily="34" charset="-122"/>
              <a:ea typeface="微软雅黑" panose="020B0503020204020204" pitchFamily="34" charset="-122"/>
            </a:endParaRPr>
          </a:p>
        </p:txBody>
      </p:sp>
      <p:sp>
        <p:nvSpPr>
          <p:cNvPr id="10" name="矩形 9"/>
          <p:cNvSpPr/>
          <p:nvPr/>
        </p:nvSpPr>
        <p:spPr>
          <a:xfrm>
            <a:off x="6092209" y="4719077"/>
            <a:ext cx="1980029"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1400" b="1" dirty="0">
                <a:solidFill>
                  <a:srgbClr val="80328C"/>
                </a:solidFill>
                <a:latin typeface="微软雅黑" panose="020B0503020204020204" pitchFamily="34" charset="-122"/>
                <a:ea typeface="微软雅黑" panose="020B0503020204020204" pitchFamily="34" charset="-122"/>
              </a:rPr>
              <a:t>早期南开人的旅美足迹</a:t>
            </a:r>
          </a:p>
        </p:txBody>
      </p:sp>
      <p:sp>
        <p:nvSpPr>
          <p:cNvPr id="12" name="矩形 11"/>
          <p:cNvSpPr/>
          <p:nvPr/>
        </p:nvSpPr>
        <p:spPr>
          <a:xfrm>
            <a:off x="5629404" y="5170979"/>
            <a:ext cx="316801" cy="316801"/>
          </a:xfrm>
          <a:prstGeom prst="rect">
            <a:avLst/>
          </a:prstGeom>
          <a:solidFill>
            <a:srgbClr val="80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latin typeface="微软雅黑" panose="020B0503020204020204" pitchFamily="34" charset="-122"/>
                <a:ea typeface="微软雅黑" panose="020B0503020204020204" pitchFamily="34" charset="-122"/>
              </a:rPr>
              <a:t>3</a:t>
            </a:r>
            <a:endParaRPr lang="zh-CN" altLang="en-US" sz="1400" b="1" dirty="0">
              <a:latin typeface="微软雅黑" panose="020B0503020204020204" pitchFamily="34" charset="-122"/>
              <a:ea typeface="微软雅黑" panose="020B0503020204020204" pitchFamily="34" charset="-122"/>
            </a:endParaRPr>
          </a:p>
        </p:txBody>
      </p:sp>
      <p:sp>
        <p:nvSpPr>
          <p:cNvPr id="13" name="矩形 12"/>
          <p:cNvSpPr/>
          <p:nvPr/>
        </p:nvSpPr>
        <p:spPr>
          <a:xfrm>
            <a:off x="6092209" y="5175491"/>
            <a:ext cx="2159566"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1400" b="1" dirty="0">
                <a:solidFill>
                  <a:srgbClr val="80328C"/>
                </a:solidFill>
                <a:latin typeface="微软雅黑" panose="020B0503020204020204" pitchFamily="34" charset="-122"/>
                <a:ea typeface="微软雅黑" panose="020B0503020204020204" pitchFamily="34" charset="-122"/>
              </a:rPr>
              <a:t>旅美南开校友会发展简史</a:t>
            </a:r>
          </a:p>
        </p:txBody>
      </p:sp>
      <p:sp>
        <p:nvSpPr>
          <p:cNvPr id="18" name="Text Box 6"/>
          <p:cNvSpPr txBox="1">
            <a:spLocks noChangeArrowheads="1"/>
          </p:cNvSpPr>
          <p:nvPr/>
        </p:nvSpPr>
        <p:spPr bwMode="auto">
          <a:xfrm>
            <a:off x="5600376" y="3230751"/>
            <a:ext cx="2550698" cy="461665"/>
          </a:xfrm>
          <a:prstGeom prst="rect">
            <a:avLst/>
          </a:prstGeom>
          <a:noFill/>
          <a:ln w="9525">
            <a:noFill/>
            <a:miter lim="800000"/>
            <a:headEnd/>
            <a:tailEnd/>
          </a:ln>
          <a:effectLst/>
        </p:spPr>
        <p:txBody>
          <a:bodyPr wrap="none" lIns="0">
            <a:spAutoFit/>
            <a:scene3d>
              <a:camera prst="orthographicFront"/>
              <a:lightRig rig="soft" dir="tl">
                <a:rot lat="0" lon="0" rev="0"/>
              </a:lightRig>
            </a:scene3d>
            <a:sp3d contourW="25400" prstMaterial="matte">
              <a:contourClr>
                <a:schemeClr val="accent2">
                  <a:tint val="20000"/>
                </a:schemeClr>
              </a:contourClr>
            </a:sp3d>
          </a:bodyPr>
          <a:lstStyle/>
          <a:p>
            <a:r>
              <a:rPr lang="zh-CN" altLang="en-US" spc="67" dirty="0">
                <a:ln w="11430">
                  <a:noFill/>
                </a:ln>
                <a:solidFill>
                  <a:sysClr val="windowText" lastClr="000000"/>
                </a:solidFill>
                <a:latin typeface="微软雅黑" pitchFamily="34" charset="-122"/>
                <a:ea typeface="微软雅黑" pitchFamily="34" charset="-122"/>
              </a:rPr>
              <a:t>目录 </a:t>
            </a:r>
            <a:r>
              <a:rPr lang="en-US" altLang="zh-CN" spc="67" dirty="0">
                <a:ln w="11430">
                  <a:noFill/>
                </a:ln>
                <a:solidFill>
                  <a:schemeClr val="bg1">
                    <a:lumMod val="75000"/>
                  </a:schemeClr>
                </a:solidFill>
                <a:latin typeface="微软雅黑" pitchFamily="34" charset="-122"/>
                <a:ea typeface="微软雅黑" pitchFamily="34" charset="-122"/>
              </a:rPr>
              <a:t>| CONTENT</a:t>
            </a:r>
          </a:p>
        </p:txBody>
      </p:sp>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r="18168"/>
          <a:stretch/>
        </p:blipFill>
        <p:spPr>
          <a:xfrm>
            <a:off x="4603142" y="1350057"/>
            <a:ext cx="2711452" cy="954652"/>
          </a:xfrm>
          <a:prstGeom prst="rect">
            <a:avLst/>
          </a:prstGeom>
        </p:spPr>
      </p:pic>
      <p:pic>
        <p:nvPicPr>
          <p:cNvPr id="3" name="图片 2"/>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571400" y="1404014"/>
            <a:ext cx="1034323" cy="846738"/>
          </a:xfrm>
          <a:prstGeom prst="rect">
            <a:avLst/>
          </a:prstGeom>
        </p:spPr>
      </p:pic>
      <p:pic>
        <p:nvPicPr>
          <p:cNvPr id="4" name="图片 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55432" y="355598"/>
            <a:ext cx="846738" cy="846738"/>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35057" y="338299"/>
            <a:ext cx="881336" cy="881336"/>
          </a:xfrm>
          <a:prstGeom prst="rect">
            <a:avLst/>
          </a:prstGeom>
        </p:spPr>
      </p:pic>
      <p:pic>
        <p:nvPicPr>
          <p:cNvPr id="7" name="图片 6"/>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25750" y="256736"/>
            <a:ext cx="1125621" cy="1125621"/>
          </a:xfrm>
          <a:prstGeom prst="rect">
            <a:avLst/>
          </a:prstGeom>
        </p:spPr>
      </p:pic>
      <p:pic>
        <p:nvPicPr>
          <p:cNvPr id="26" name="图片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89711" l="9942" r="94152"/>
                    </a14:imgEffect>
                  </a14:imgLayer>
                </a14:imgProps>
              </a:ext>
              <a:ext uri="{28A0092B-C50C-407E-A947-70E740481C1C}">
                <a14:useLocalDpi xmlns:a14="http://schemas.microsoft.com/office/drawing/2010/main" val="0"/>
              </a:ext>
            </a:extLst>
          </a:blip>
          <a:srcRect b="52829"/>
          <a:stretch/>
        </p:blipFill>
        <p:spPr>
          <a:xfrm>
            <a:off x="4393105" y="323280"/>
            <a:ext cx="1062326" cy="911374"/>
          </a:xfrm>
          <a:prstGeom prst="rect">
            <a:avLst/>
          </a:prstGeom>
        </p:spPr>
      </p:pic>
    </p:spTree>
    <p:extLst>
      <p:ext uri="{BB962C8B-B14F-4D97-AF65-F5344CB8AC3E}">
        <p14:creationId xmlns:p14="http://schemas.microsoft.com/office/powerpoint/2010/main" val="328104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bwMode="auto">
          <a:xfrm>
            <a:off x="-1" y="0"/>
            <a:ext cx="4368801" cy="6858000"/>
          </a:xfrm>
          <a:prstGeom prst="rect">
            <a:avLst/>
          </a:prstGeom>
          <a:gradFill>
            <a:gsLst>
              <a:gs pos="0">
                <a:srgbClr val="720808"/>
              </a:gs>
              <a:gs pos="100000">
                <a:srgbClr val="342275">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47" name="矩形 46"/>
          <p:cNvSpPr/>
          <p:nvPr/>
        </p:nvSpPr>
        <p:spPr bwMode="auto">
          <a:xfrm rot="5400000" flipV="1">
            <a:off x="1270707" y="-1270708"/>
            <a:ext cx="1827382" cy="4368800"/>
          </a:xfrm>
          <a:prstGeom prst="rect">
            <a:avLst/>
          </a:prstGeom>
          <a:gradFill>
            <a:gsLst>
              <a:gs pos="0">
                <a:srgbClr val="720808"/>
              </a:gs>
              <a:gs pos="100000">
                <a:srgbClr val="342275">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38" name="矩形 37"/>
          <p:cNvSpPr/>
          <p:nvPr/>
        </p:nvSpPr>
        <p:spPr bwMode="auto">
          <a:xfrm rot="5400000">
            <a:off x="1371901" y="3861106"/>
            <a:ext cx="1624987" cy="4368801"/>
          </a:xfrm>
          <a:prstGeom prst="rect">
            <a:avLst/>
          </a:prstGeom>
          <a:gradFill>
            <a:gsLst>
              <a:gs pos="0">
                <a:srgbClr val="720808"/>
              </a:gs>
              <a:gs pos="100000">
                <a:srgbClr val="342275">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nvGrpSpPr>
          <p:cNvPr id="53" name="组合 52"/>
          <p:cNvGrpSpPr/>
          <p:nvPr/>
        </p:nvGrpSpPr>
        <p:grpSpPr>
          <a:xfrm>
            <a:off x="0" y="1070223"/>
            <a:ext cx="2754050" cy="4646991"/>
            <a:chOff x="0" y="1111187"/>
            <a:chExt cx="2754050" cy="4646991"/>
          </a:xfrm>
        </p:grpSpPr>
        <p:sp>
          <p:nvSpPr>
            <p:cNvPr id="48" name="椭圆 47"/>
            <p:cNvSpPr/>
            <p:nvPr/>
          </p:nvSpPr>
          <p:spPr>
            <a:xfrm>
              <a:off x="2450246" y="4863799"/>
              <a:ext cx="200570" cy="20057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0" y="1111187"/>
              <a:ext cx="312134" cy="312134"/>
            </a:xfrm>
            <a:prstGeom prst="ellips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1114320" y="1611397"/>
              <a:ext cx="904679" cy="904679"/>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854236" y="5460064"/>
              <a:ext cx="298114" cy="298114"/>
            </a:xfrm>
            <a:prstGeom prst="ellipse">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椭圆 51"/>
            <p:cNvSpPr/>
            <p:nvPr/>
          </p:nvSpPr>
          <p:spPr>
            <a:xfrm>
              <a:off x="2313236" y="1194804"/>
              <a:ext cx="440814" cy="44081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826"/>
            <a:ext cx="3256346" cy="4477476"/>
          </a:xfrm>
          <a:prstGeom prst="rect">
            <a:avLst/>
          </a:prstGeom>
        </p:spPr>
      </p:pic>
      <p:pic>
        <p:nvPicPr>
          <p:cNvPr id="27" name="图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5" y="2347327"/>
            <a:ext cx="3421117" cy="2367412"/>
          </a:xfrm>
          <a:prstGeom prst="rect">
            <a:avLst/>
          </a:prstGeom>
        </p:spPr>
      </p:pic>
      <p:pic>
        <p:nvPicPr>
          <p:cNvPr id="29" name="图片 28"/>
          <p:cNvPicPr>
            <a:picLocks noChangeAspect="1"/>
          </p:cNvPicPr>
          <p:nvPr/>
        </p:nvPicPr>
        <p:blipFill rotWithShape="1">
          <a:blip r:embed="rId5">
            <a:extLst>
              <a:ext uri="{28A0092B-C50C-407E-A947-70E740481C1C}">
                <a14:useLocalDpi xmlns:a14="http://schemas.microsoft.com/office/drawing/2010/main" val="0"/>
              </a:ext>
            </a:extLst>
          </a:blip>
          <a:srcRect t="9772"/>
          <a:stretch/>
        </p:blipFill>
        <p:spPr>
          <a:xfrm>
            <a:off x="-478837" y="4669589"/>
            <a:ext cx="3691159" cy="2192056"/>
          </a:xfrm>
          <a:prstGeom prst="rect">
            <a:avLst/>
          </a:prstGeom>
        </p:spPr>
      </p:pic>
      <p:sp>
        <p:nvSpPr>
          <p:cNvPr id="39" name="任意多边形 38"/>
          <p:cNvSpPr/>
          <p:nvPr/>
        </p:nvSpPr>
        <p:spPr>
          <a:xfrm rot="16200000">
            <a:off x="67870" y="1470438"/>
            <a:ext cx="6858003" cy="3917120"/>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044856 w 9143999"/>
              <a:gd name="connsiteY5" fmla="*/ 57555 h 2051818"/>
              <a:gd name="connsiteX6" fmla="*/ 9143999 w 9143999"/>
              <a:gd name="connsiteY6"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130228 h 2182046"/>
              <a:gd name="connsiteX1" fmla="*/ 9143999 w 9143999"/>
              <a:gd name="connsiteY1" fmla="*/ 2182046 h 2182046"/>
              <a:gd name="connsiteX2" fmla="*/ 0 w 9143999"/>
              <a:gd name="connsiteY2" fmla="*/ 2182046 h 2182046"/>
              <a:gd name="connsiteX3" fmla="*/ 0 w 9143999"/>
              <a:gd name="connsiteY3" fmla="*/ 1334305 h 2182046"/>
              <a:gd name="connsiteX4" fmla="*/ 6027 w 9143999"/>
              <a:gd name="connsiteY4" fmla="*/ 0 h 2182046"/>
              <a:gd name="connsiteX5" fmla="*/ 9143999 w 9143999"/>
              <a:gd name="connsiteY5" fmla="*/ 130228 h 2182046"/>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25380 w 9143999"/>
              <a:gd name="connsiteY4" fmla="*/ 130773 h 2127943"/>
              <a:gd name="connsiteX5" fmla="*/ 9124647 w 9143999"/>
              <a:gd name="connsiteY5" fmla="*/ 0 h 2127943"/>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25380 w 9143999"/>
              <a:gd name="connsiteY4" fmla="*/ 130773 h 2127943"/>
              <a:gd name="connsiteX5" fmla="*/ 9124647 w 9143999"/>
              <a:gd name="connsiteY5" fmla="*/ 0 h 2127943"/>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6028 w 9143999"/>
              <a:gd name="connsiteY4" fmla="*/ 11147 h 2127943"/>
              <a:gd name="connsiteX5" fmla="*/ 9124647 w 9143999"/>
              <a:gd name="connsiteY5" fmla="*/ 0 h 2127943"/>
              <a:gd name="connsiteX0" fmla="*/ 9138134 w 9157486"/>
              <a:gd name="connsiteY0" fmla="*/ 0 h 2127943"/>
              <a:gd name="connsiteX1" fmla="*/ 9157486 w 9157486"/>
              <a:gd name="connsiteY1" fmla="*/ 2127943 h 2127943"/>
              <a:gd name="connsiteX2" fmla="*/ 13487 w 9157486"/>
              <a:gd name="connsiteY2" fmla="*/ 2127943 h 2127943"/>
              <a:gd name="connsiteX3" fmla="*/ 13487 w 9157486"/>
              <a:gd name="connsiteY3" fmla="*/ 1280202 h 2127943"/>
              <a:gd name="connsiteX4" fmla="*/ 163 w 9157486"/>
              <a:gd name="connsiteY4" fmla="*/ 141648 h 2127943"/>
              <a:gd name="connsiteX5" fmla="*/ 9138134 w 9157486"/>
              <a:gd name="connsiteY5" fmla="*/ 0 h 212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7486" h="2127943">
                <a:moveTo>
                  <a:pt x="9138134" y="0"/>
                </a:moveTo>
                <a:lnTo>
                  <a:pt x="9157486" y="2127943"/>
                </a:lnTo>
                <a:lnTo>
                  <a:pt x="13487" y="2127943"/>
                </a:lnTo>
                <a:lnTo>
                  <a:pt x="13487" y="1280202"/>
                </a:lnTo>
                <a:cubicBezTo>
                  <a:pt x="15496" y="857184"/>
                  <a:pt x="-1846" y="564666"/>
                  <a:pt x="163" y="141648"/>
                </a:cubicBezTo>
                <a:cubicBezTo>
                  <a:pt x="3568670" y="1577063"/>
                  <a:pt x="7137176" y="1131097"/>
                  <a:pt x="9138134" y="0"/>
                </a:cubicBezTo>
                <a:close/>
              </a:path>
            </a:pathLst>
          </a:custGeom>
          <a:gradFill>
            <a:gsLst>
              <a:gs pos="0">
                <a:srgbClr val="720808"/>
              </a:gs>
              <a:gs pos="100000">
                <a:srgbClr val="342275">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4" name="任意多边形 43"/>
          <p:cNvSpPr/>
          <p:nvPr/>
        </p:nvSpPr>
        <p:spPr>
          <a:xfrm rot="16200000">
            <a:off x="2269997" y="-16039"/>
            <a:ext cx="6868891" cy="6879174"/>
          </a:xfrm>
          <a:custGeom>
            <a:avLst/>
            <a:gdLst>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270374 w 6858000"/>
              <a:gd name="connsiteY17" fmla="*/ 412001 h 6459417"/>
              <a:gd name="connsiteX18" fmla="*/ 6705779 w 6858000"/>
              <a:gd name="connsiteY18" fmla="*/ 117916 h 6459417"/>
              <a:gd name="connsiteX0" fmla="*/ 6858000 w 6941935"/>
              <a:gd name="connsiteY0" fmla="*/ 56823 h 6516240"/>
              <a:gd name="connsiteX1" fmla="*/ 6858000 w 6941935"/>
              <a:gd name="connsiteY1" fmla="*/ 1732102 h 6516240"/>
              <a:gd name="connsiteX2" fmla="*/ 6858000 w 6941935"/>
              <a:gd name="connsiteY2" fmla="*/ 1876524 h 6516240"/>
              <a:gd name="connsiteX3" fmla="*/ 6858000 w 6941935"/>
              <a:gd name="connsiteY3" fmla="*/ 2335590 h 6516240"/>
              <a:gd name="connsiteX4" fmla="*/ 6858000 w 6941935"/>
              <a:gd name="connsiteY4" fmla="*/ 4010869 h 6516240"/>
              <a:gd name="connsiteX5" fmla="*/ 6858000 w 6941935"/>
              <a:gd name="connsiteY5" fmla="*/ 4155291 h 6516240"/>
              <a:gd name="connsiteX6" fmla="*/ 6858000 w 6941935"/>
              <a:gd name="connsiteY6" fmla="*/ 4237473 h 6516240"/>
              <a:gd name="connsiteX7" fmla="*/ 6858000 w 6941935"/>
              <a:gd name="connsiteY7" fmla="*/ 6516240 h 6516240"/>
              <a:gd name="connsiteX8" fmla="*/ 0 w 6941935"/>
              <a:gd name="connsiteY8" fmla="*/ 6516240 h 6516240"/>
              <a:gd name="connsiteX9" fmla="*/ 0 w 6941935"/>
              <a:gd name="connsiteY9" fmla="*/ 4237473 h 6516240"/>
              <a:gd name="connsiteX10" fmla="*/ 0 w 6941935"/>
              <a:gd name="connsiteY10" fmla="*/ 4155291 h 6516240"/>
              <a:gd name="connsiteX11" fmla="*/ 0 w 6941935"/>
              <a:gd name="connsiteY11" fmla="*/ 4010869 h 6516240"/>
              <a:gd name="connsiteX12" fmla="*/ 0 w 6941935"/>
              <a:gd name="connsiteY12" fmla="*/ 3352747 h 6516240"/>
              <a:gd name="connsiteX13" fmla="*/ 0 w 6941935"/>
              <a:gd name="connsiteY13" fmla="*/ 1876524 h 6516240"/>
              <a:gd name="connsiteX14" fmla="*/ 0 w 6941935"/>
              <a:gd name="connsiteY14" fmla="*/ 1732102 h 6516240"/>
              <a:gd name="connsiteX15" fmla="*/ 0 w 6941935"/>
              <a:gd name="connsiteY15" fmla="*/ 1073980 h 6516240"/>
              <a:gd name="connsiteX16" fmla="*/ 227535 w 6941935"/>
              <a:gd name="connsiteY16" fmla="*/ 1223081 h 6516240"/>
              <a:gd name="connsiteX17" fmla="*/ 6270374 w 6941935"/>
              <a:gd name="connsiteY17" fmla="*/ 468824 h 6516240"/>
              <a:gd name="connsiteX18" fmla="*/ 6858000 w 6941935"/>
              <a:gd name="connsiteY18" fmla="*/ 56823 h 6516240"/>
              <a:gd name="connsiteX0" fmla="*/ 6858000 w 6858000"/>
              <a:gd name="connsiteY0" fmla="*/ 4734 h 6464151"/>
              <a:gd name="connsiteX1" fmla="*/ 6858000 w 6858000"/>
              <a:gd name="connsiteY1" fmla="*/ 1680013 h 6464151"/>
              <a:gd name="connsiteX2" fmla="*/ 6858000 w 6858000"/>
              <a:gd name="connsiteY2" fmla="*/ 1824435 h 6464151"/>
              <a:gd name="connsiteX3" fmla="*/ 6858000 w 6858000"/>
              <a:gd name="connsiteY3" fmla="*/ 2283501 h 6464151"/>
              <a:gd name="connsiteX4" fmla="*/ 6858000 w 6858000"/>
              <a:gd name="connsiteY4" fmla="*/ 3958780 h 6464151"/>
              <a:gd name="connsiteX5" fmla="*/ 6858000 w 6858000"/>
              <a:gd name="connsiteY5" fmla="*/ 4103202 h 6464151"/>
              <a:gd name="connsiteX6" fmla="*/ 6858000 w 6858000"/>
              <a:gd name="connsiteY6" fmla="*/ 4185384 h 6464151"/>
              <a:gd name="connsiteX7" fmla="*/ 6858000 w 6858000"/>
              <a:gd name="connsiteY7" fmla="*/ 6464151 h 6464151"/>
              <a:gd name="connsiteX8" fmla="*/ 0 w 6858000"/>
              <a:gd name="connsiteY8" fmla="*/ 6464151 h 6464151"/>
              <a:gd name="connsiteX9" fmla="*/ 0 w 6858000"/>
              <a:gd name="connsiteY9" fmla="*/ 4185384 h 6464151"/>
              <a:gd name="connsiteX10" fmla="*/ 0 w 6858000"/>
              <a:gd name="connsiteY10" fmla="*/ 4103202 h 6464151"/>
              <a:gd name="connsiteX11" fmla="*/ 0 w 6858000"/>
              <a:gd name="connsiteY11" fmla="*/ 3958780 h 6464151"/>
              <a:gd name="connsiteX12" fmla="*/ 0 w 6858000"/>
              <a:gd name="connsiteY12" fmla="*/ 3300658 h 6464151"/>
              <a:gd name="connsiteX13" fmla="*/ 0 w 6858000"/>
              <a:gd name="connsiteY13" fmla="*/ 1824435 h 6464151"/>
              <a:gd name="connsiteX14" fmla="*/ 0 w 6858000"/>
              <a:gd name="connsiteY14" fmla="*/ 1680013 h 6464151"/>
              <a:gd name="connsiteX15" fmla="*/ 0 w 6858000"/>
              <a:gd name="connsiteY15" fmla="*/ 1021891 h 6464151"/>
              <a:gd name="connsiteX16" fmla="*/ 227535 w 6858000"/>
              <a:gd name="connsiteY16" fmla="*/ 1170992 h 6464151"/>
              <a:gd name="connsiteX17" fmla="*/ 6858000 w 6858000"/>
              <a:gd name="connsiteY17" fmla="*/ 4734 h 6464151"/>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858000 w 6858000"/>
              <a:gd name="connsiteY17"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2647737 h 7431875"/>
              <a:gd name="connsiteX15" fmla="*/ 0 w 6858003"/>
              <a:gd name="connsiteY15" fmla="*/ 1989615 h 7431875"/>
              <a:gd name="connsiteX16" fmla="*/ 6858003 w 6858003"/>
              <a:gd name="connsiteY16" fmla="*/ 0 h 7431875"/>
              <a:gd name="connsiteX0" fmla="*/ 6872517 w 6872517"/>
              <a:gd name="connsiteY0" fmla="*/ 0 h 7431875"/>
              <a:gd name="connsiteX1" fmla="*/ 6872514 w 6872517"/>
              <a:gd name="connsiteY1" fmla="*/ 2647737 h 7431875"/>
              <a:gd name="connsiteX2" fmla="*/ 6872514 w 6872517"/>
              <a:gd name="connsiteY2" fmla="*/ 2792159 h 7431875"/>
              <a:gd name="connsiteX3" fmla="*/ 6872514 w 6872517"/>
              <a:gd name="connsiteY3" fmla="*/ 3251225 h 7431875"/>
              <a:gd name="connsiteX4" fmla="*/ 6872514 w 6872517"/>
              <a:gd name="connsiteY4" fmla="*/ 4926504 h 7431875"/>
              <a:gd name="connsiteX5" fmla="*/ 6872514 w 6872517"/>
              <a:gd name="connsiteY5" fmla="*/ 5070926 h 7431875"/>
              <a:gd name="connsiteX6" fmla="*/ 6872514 w 6872517"/>
              <a:gd name="connsiteY6" fmla="*/ 5153108 h 7431875"/>
              <a:gd name="connsiteX7" fmla="*/ 6872514 w 6872517"/>
              <a:gd name="connsiteY7" fmla="*/ 7431875 h 7431875"/>
              <a:gd name="connsiteX8" fmla="*/ 14514 w 6872517"/>
              <a:gd name="connsiteY8" fmla="*/ 7431875 h 7431875"/>
              <a:gd name="connsiteX9" fmla="*/ 14514 w 6872517"/>
              <a:gd name="connsiteY9" fmla="*/ 5153108 h 7431875"/>
              <a:gd name="connsiteX10" fmla="*/ 14514 w 6872517"/>
              <a:gd name="connsiteY10" fmla="*/ 5070926 h 7431875"/>
              <a:gd name="connsiteX11" fmla="*/ 14514 w 6872517"/>
              <a:gd name="connsiteY11" fmla="*/ 4926504 h 7431875"/>
              <a:gd name="connsiteX12" fmla="*/ 14514 w 6872517"/>
              <a:gd name="connsiteY12" fmla="*/ 4268382 h 7431875"/>
              <a:gd name="connsiteX13" fmla="*/ 14514 w 6872517"/>
              <a:gd name="connsiteY13" fmla="*/ 2792159 h 7431875"/>
              <a:gd name="connsiteX14" fmla="*/ 14514 w 6872517"/>
              <a:gd name="connsiteY14" fmla="*/ 2647737 h 7431875"/>
              <a:gd name="connsiteX15" fmla="*/ 0 w 6872517"/>
              <a:gd name="connsiteY15" fmla="*/ 480129 h 7431875"/>
              <a:gd name="connsiteX16" fmla="*/ 6872517 w 6872517"/>
              <a:gd name="connsiteY16"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2647737 h 7431875"/>
              <a:gd name="connsiteX15" fmla="*/ 0 w 6858003"/>
              <a:gd name="connsiteY15" fmla="*/ 552701 h 7431875"/>
              <a:gd name="connsiteX16" fmla="*/ 6858003 w 6858003"/>
              <a:gd name="connsiteY16"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552701 h 7431875"/>
              <a:gd name="connsiteX15" fmla="*/ 6858003 w 6858003"/>
              <a:gd name="connsiteY15"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552701 h 7431875"/>
              <a:gd name="connsiteX14" fmla="*/ 6858003 w 6858003"/>
              <a:gd name="connsiteY14"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552701 h 7431875"/>
              <a:gd name="connsiteX13" fmla="*/ 6858003 w 6858003"/>
              <a:gd name="connsiteY13"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552701 h 7431875"/>
              <a:gd name="connsiteX12" fmla="*/ 6858003 w 6858003"/>
              <a:gd name="connsiteY12"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52701 h 7431875"/>
              <a:gd name="connsiteX11" fmla="*/ 6858003 w 6858003"/>
              <a:gd name="connsiteY11"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52701 h 7431875"/>
              <a:gd name="connsiteX10" fmla="*/ 6858003 w 6858003"/>
              <a:gd name="connsiteY10"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7431875 h 7431875"/>
              <a:gd name="connsiteX7" fmla="*/ 0 w 6858003"/>
              <a:gd name="connsiteY7" fmla="*/ 7431875 h 7431875"/>
              <a:gd name="connsiteX8" fmla="*/ 0 w 6858003"/>
              <a:gd name="connsiteY8" fmla="*/ 552701 h 7431875"/>
              <a:gd name="connsiteX9" fmla="*/ 6858003 w 6858003"/>
              <a:gd name="connsiteY9"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7431875 h 7431875"/>
              <a:gd name="connsiteX6" fmla="*/ 0 w 6858003"/>
              <a:gd name="connsiteY6" fmla="*/ 7431875 h 7431875"/>
              <a:gd name="connsiteX7" fmla="*/ 0 w 6858003"/>
              <a:gd name="connsiteY7" fmla="*/ 552701 h 7431875"/>
              <a:gd name="connsiteX8" fmla="*/ 6858003 w 6858003"/>
              <a:gd name="connsiteY8"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7431875 h 7431875"/>
              <a:gd name="connsiteX5" fmla="*/ 0 w 6858003"/>
              <a:gd name="connsiteY5" fmla="*/ 7431875 h 7431875"/>
              <a:gd name="connsiteX6" fmla="*/ 0 w 6858003"/>
              <a:gd name="connsiteY6" fmla="*/ 552701 h 7431875"/>
              <a:gd name="connsiteX7" fmla="*/ 6858003 w 6858003"/>
              <a:gd name="connsiteY7"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7431875 h 7431875"/>
              <a:gd name="connsiteX4" fmla="*/ 0 w 6858003"/>
              <a:gd name="connsiteY4" fmla="*/ 7431875 h 7431875"/>
              <a:gd name="connsiteX5" fmla="*/ 0 w 6858003"/>
              <a:gd name="connsiteY5" fmla="*/ 552701 h 7431875"/>
              <a:gd name="connsiteX6" fmla="*/ 6858003 w 6858003"/>
              <a:gd name="connsiteY6" fmla="*/ 0 h 7431875"/>
              <a:gd name="connsiteX0" fmla="*/ 6858003 w 6858003"/>
              <a:gd name="connsiteY0" fmla="*/ 0 h 7431875"/>
              <a:gd name="connsiteX1" fmla="*/ 6858000 w 6858003"/>
              <a:gd name="connsiteY1" fmla="*/ 2647737 h 7431875"/>
              <a:gd name="connsiteX2" fmla="*/ 6858000 w 6858003"/>
              <a:gd name="connsiteY2" fmla="*/ 7431875 h 7431875"/>
              <a:gd name="connsiteX3" fmla="*/ 0 w 6858003"/>
              <a:gd name="connsiteY3" fmla="*/ 7431875 h 7431875"/>
              <a:gd name="connsiteX4" fmla="*/ 0 w 6858003"/>
              <a:gd name="connsiteY4" fmla="*/ 552701 h 7431875"/>
              <a:gd name="connsiteX5" fmla="*/ 6858003 w 6858003"/>
              <a:gd name="connsiteY5" fmla="*/ 0 h 7431875"/>
              <a:gd name="connsiteX0" fmla="*/ 6872517 w 6872517"/>
              <a:gd name="connsiteY0" fmla="*/ 42385 h 6879174"/>
              <a:gd name="connsiteX1" fmla="*/ 6858000 w 6872517"/>
              <a:gd name="connsiteY1" fmla="*/ 2095036 h 6879174"/>
              <a:gd name="connsiteX2" fmla="*/ 6858000 w 6872517"/>
              <a:gd name="connsiteY2" fmla="*/ 6879174 h 6879174"/>
              <a:gd name="connsiteX3" fmla="*/ 0 w 6872517"/>
              <a:gd name="connsiteY3" fmla="*/ 6879174 h 6879174"/>
              <a:gd name="connsiteX4" fmla="*/ 0 w 6872517"/>
              <a:gd name="connsiteY4" fmla="*/ 0 h 6879174"/>
              <a:gd name="connsiteX5" fmla="*/ 6872517 w 6872517"/>
              <a:gd name="connsiteY5" fmla="*/ 42385 h 6879174"/>
              <a:gd name="connsiteX0" fmla="*/ 6872520 w 6872520"/>
              <a:gd name="connsiteY0" fmla="*/ 0 h 6880332"/>
              <a:gd name="connsiteX1" fmla="*/ 6858000 w 6872520"/>
              <a:gd name="connsiteY1" fmla="*/ 2096194 h 6880332"/>
              <a:gd name="connsiteX2" fmla="*/ 6858000 w 6872520"/>
              <a:gd name="connsiteY2" fmla="*/ 6880332 h 6880332"/>
              <a:gd name="connsiteX3" fmla="*/ 0 w 6872520"/>
              <a:gd name="connsiteY3" fmla="*/ 6880332 h 6880332"/>
              <a:gd name="connsiteX4" fmla="*/ 0 w 6872520"/>
              <a:gd name="connsiteY4" fmla="*/ 1158 h 6880332"/>
              <a:gd name="connsiteX5" fmla="*/ 6872520 w 6872520"/>
              <a:gd name="connsiteY5" fmla="*/ 0 h 6880332"/>
              <a:gd name="connsiteX0" fmla="*/ 6872520 w 6872520"/>
              <a:gd name="connsiteY0" fmla="*/ 0 h 6880332"/>
              <a:gd name="connsiteX1" fmla="*/ 6858000 w 6872520"/>
              <a:gd name="connsiteY1" fmla="*/ 2096194 h 6880332"/>
              <a:gd name="connsiteX2" fmla="*/ 6858000 w 6872520"/>
              <a:gd name="connsiteY2" fmla="*/ 6880332 h 6880332"/>
              <a:gd name="connsiteX3" fmla="*/ 0 w 6872520"/>
              <a:gd name="connsiteY3" fmla="*/ 6880332 h 6880332"/>
              <a:gd name="connsiteX4" fmla="*/ 0 w 6872520"/>
              <a:gd name="connsiteY4" fmla="*/ 1158 h 6880332"/>
              <a:gd name="connsiteX5" fmla="*/ 6872520 w 6872520"/>
              <a:gd name="connsiteY5" fmla="*/ 0 h 6880332"/>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56191 w 6858000"/>
              <a:gd name="connsiteY0" fmla="*/ 2147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56191 w 6858000"/>
              <a:gd name="connsiteY5" fmla="*/ 214742 h 6879174"/>
              <a:gd name="connsiteX0" fmla="*/ 6856191 w 6858000"/>
              <a:gd name="connsiteY0" fmla="*/ 209979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56191 w 6858000"/>
              <a:gd name="connsiteY5" fmla="*/ 209979 h 6879174"/>
              <a:gd name="connsiteX0" fmla="*/ 6868891 w 6868891"/>
              <a:gd name="connsiteY0" fmla="*/ 197279 h 6879174"/>
              <a:gd name="connsiteX1" fmla="*/ 6858000 w 6868891"/>
              <a:gd name="connsiteY1" fmla="*/ 2095036 h 6879174"/>
              <a:gd name="connsiteX2" fmla="*/ 6858000 w 6868891"/>
              <a:gd name="connsiteY2" fmla="*/ 6879174 h 6879174"/>
              <a:gd name="connsiteX3" fmla="*/ 0 w 6868891"/>
              <a:gd name="connsiteY3" fmla="*/ 6879174 h 6879174"/>
              <a:gd name="connsiteX4" fmla="*/ 0 w 6868891"/>
              <a:gd name="connsiteY4" fmla="*/ 0 h 6879174"/>
              <a:gd name="connsiteX5" fmla="*/ 6868891 w 6868891"/>
              <a:gd name="connsiteY5" fmla="*/ 197279 h 6879174"/>
              <a:gd name="connsiteX0" fmla="*/ 6868891 w 7721392"/>
              <a:gd name="connsiteY0" fmla="*/ 197279 h 6879174"/>
              <a:gd name="connsiteX1" fmla="*/ 6858000 w 7721392"/>
              <a:gd name="connsiteY1" fmla="*/ 6879174 h 6879174"/>
              <a:gd name="connsiteX2" fmla="*/ 0 w 7721392"/>
              <a:gd name="connsiteY2" fmla="*/ 6879174 h 6879174"/>
              <a:gd name="connsiteX3" fmla="*/ 0 w 7721392"/>
              <a:gd name="connsiteY3" fmla="*/ 0 h 6879174"/>
              <a:gd name="connsiteX4" fmla="*/ 6868891 w 7721392"/>
              <a:gd name="connsiteY4" fmla="*/ 197279 h 6879174"/>
              <a:gd name="connsiteX0" fmla="*/ 6868891 w 7373946"/>
              <a:gd name="connsiteY0" fmla="*/ 197279 h 6879174"/>
              <a:gd name="connsiteX1" fmla="*/ 6858000 w 7373946"/>
              <a:gd name="connsiteY1" fmla="*/ 6879174 h 6879174"/>
              <a:gd name="connsiteX2" fmla="*/ 0 w 7373946"/>
              <a:gd name="connsiteY2" fmla="*/ 6879174 h 6879174"/>
              <a:gd name="connsiteX3" fmla="*/ 0 w 7373946"/>
              <a:gd name="connsiteY3" fmla="*/ 0 h 6879174"/>
              <a:gd name="connsiteX4" fmla="*/ 6868891 w 7373946"/>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7374082"/>
              <a:gd name="connsiteY0" fmla="*/ 197279 h 7217839"/>
              <a:gd name="connsiteX1" fmla="*/ 6858000 w 7374082"/>
              <a:gd name="connsiteY1" fmla="*/ 6879174 h 7217839"/>
              <a:gd name="connsiteX2" fmla="*/ 0 w 7374082"/>
              <a:gd name="connsiteY2" fmla="*/ 6879174 h 7217839"/>
              <a:gd name="connsiteX3" fmla="*/ 0 w 7374082"/>
              <a:gd name="connsiteY3" fmla="*/ 0 h 7217839"/>
              <a:gd name="connsiteX4" fmla="*/ 6868891 w 7374082"/>
              <a:gd name="connsiteY4" fmla="*/ 197279 h 7217839"/>
              <a:gd name="connsiteX0" fmla="*/ 6868891 w 7513044"/>
              <a:gd name="connsiteY0" fmla="*/ 197279 h 6879174"/>
              <a:gd name="connsiteX1" fmla="*/ 6858000 w 7513044"/>
              <a:gd name="connsiteY1" fmla="*/ 6879174 h 6879174"/>
              <a:gd name="connsiteX2" fmla="*/ 0 w 7513044"/>
              <a:gd name="connsiteY2" fmla="*/ 6879174 h 6879174"/>
              <a:gd name="connsiteX3" fmla="*/ 0 w 7513044"/>
              <a:gd name="connsiteY3" fmla="*/ 0 h 6879174"/>
              <a:gd name="connsiteX4" fmla="*/ 6868891 w 7513044"/>
              <a:gd name="connsiteY4" fmla="*/ 197279 h 6879174"/>
              <a:gd name="connsiteX0" fmla="*/ 6868891 w 7374082"/>
              <a:gd name="connsiteY0" fmla="*/ 197279 h 6879174"/>
              <a:gd name="connsiteX1" fmla="*/ 6858000 w 7374082"/>
              <a:gd name="connsiteY1" fmla="*/ 6879174 h 6879174"/>
              <a:gd name="connsiteX2" fmla="*/ 0 w 7374082"/>
              <a:gd name="connsiteY2" fmla="*/ 6879174 h 6879174"/>
              <a:gd name="connsiteX3" fmla="*/ 0 w 7374082"/>
              <a:gd name="connsiteY3" fmla="*/ 0 h 6879174"/>
              <a:gd name="connsiteX4" fmla="*/ 6868891 w 7374082"/>
              <a:gd name="connsiteY4" fmla="*/ 197279 h 6879174"/>
              <a:gd name="connsiteX0" fmla="*/ 6868891 w 6868891"/>
              <a:gd name="connsiteY0" fmla="*/ 197279 h 6879174"/>
              <a:gd name="connsiteX1" fmla="*/ 6858000 w 6868891"/>
              <a:gd name="connsiteY1" fmla="*/ 6879174 h 6879174"/>
              <a:gd name="connsiteX2" fmla="*/ 0 w 6868891"/>
              <a:gd name="connsiteY2" fmla="*/ 6879174 h 6879174"/>
              <a:gd name="connsiteX3" fmla="*/ 0 w 6868891"/>
              <a:gd name="connsiteY3" fmla="*/ 0 h 6879174"/>
              <a:gd name="connsiteX4" fmla="*/ 6868891 w 6868891"/>
              <a:gd name="connsiteY4" fmla="*/ 197279 h 6879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8891" h="6879174">
                <a:moveTo>
                  <a:pt x="6868891" y="197279"/>
                </a:moveTo>
                <a:cubicBezTo>
                  <a:pt x="6865263" y="1808265"/>
                  <a:pt x="6858000" y="6879174"/>
                  <a:pt x="6858000" y="6879174"/>
                </a:cubicBezTo>
                <a:lnTo>
                  <a:pt x="0" y="6879174"/>
                </a:lnTo>
                <a:lnTo>
                  <a:pt x="0" y="0"/>
                </a:lnTo>
                <a:cubicBezTo>
                  <a:pt x="2329546" y="1257529"/>
                  <a:pt x="4524837" y="1741029"/>
                  <a:pt x="6868891" y="197279"/>
                </a:cubicBezTo>
                <a:close/>
              </a:path>
            </a:pathLst>
          </a:custGeom>
          <a:gradFill flip="none" rotWithShape="1">
            <a:gsLst>
              <a:gs pos="25000">
                <a:schemeClr val="bg1"/>
              </a:gs>
              <a:gs pos="100000">
                <a:srgbClr val="DFDFDF">
                  <a:lumMod val="52000"/>
                  <a:lumOff val="48000"/>
                </a:srgbClr>
              </a:gs>
            </a:gsLst>
            <a:lin ang="2700000" scaled="1"/>
            <a:tileRect/>
          </a:gradFill>
          <a:ln>
            <a:noFill/>
          </a:ln>
          <a:effectLst>
            <a:outerShdw blurRad="254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ea typeface="微软雅黑" panose="020B0503020204020204" pitchFamily="34" charset="-122"/>
            </a:endParaRPr>
          </a:p>
        </p:txBody>
      </p:sp>
      <p:grpSp>
        <p:nvGrpSpPr>
          <p:cNvPr id="11" name="组合 10"/>
          <p:cNvGrpSpPr/>
          <p:nvPr/>
        </p:nvGrpSpPr>
        <p:grpSpPr>
          <a:xfrm>
            <a:off x="4797703" y="3192714"/>
            <a:ext cx="3797670" cy="461668"/>
            <a:chOff x="5556971" y="4185719"/>
            <a:chExt cx="3797670" cy="461668"/>
          </a:xfrm>
        </p:grpSpPr>
        <p:sp>
          <p:nvSpPr>
            <p:cNvPr id="5" name="矩形 4"/>
            <p:cNvSpPr/>
            <p:nvPr/>
          </p:nvSpPr>
          <p:spPr>
            <a:xfrm>
              <a:off x="5556971" y="4185719"/>
              <a:ext cx="461668" cy="461668"/>
            </a:xfrm>
            <a:prstGeom prst="rect">
              <a:avLst/>
            </a:prstGeom>
            <a:solidFill>
              <a:srgbClr val="80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2</a:t>
              </a:r>
              <a:endParaRPr lang="zh-CN" altLang="en-US" b="1" dirty="0">
                <a:latin typeface="微软雅黑" panose="020B0503020204020204" pitchFamily="34" charset="-122"/>
                <a:ea typeface="微软雅黑" panose="020B0503020204020204" pitchFamily="34" charset="-122"/>
              </a:endParaRPr>
            </a:p>
          </p:txBody>
        </p:sp>
        <p:sp>
          <p:nvSpPr>
            <p:cNvPr id="6" name="矩形 5"/>
            <p:cNvSpPr/>
            <p:nvPr/>
          </p:nvSpPr>
          <p:spPr>
            <a:xfrm>
              <a:off x="6092209" y="4185721"/>
              <a:ext cx="3262432"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b="1" dirty="0">
                  <a:solidFill>
                    <a:srgbClr val="80328C"/>
                  </a:solidFill>
                  <a:latin typeface="微软雅黑" panose="020B0503020204020204" pitchFamily="34" charset="-122"/>
                  <a:ea typeface="微软雅黑" panose="020B0503020204020204" pitchFamily="34" charset="-122"/>
                </a:rPr>
                <a:t>早期南开人的旅美足迹</a:t>
              </a:r>
            </a:p>
          </p:txBody>
        </p:sp>
      </p:grpSp>
    </p:spTree>
    <p:extLst>
      <p:ext uri="{BB962C8B-B14F-4D97-AF65-F5344CB8AC3E}">
        <p14:creationId xmlns:p14="http://schemas.microsoft.com/office/powerpoint/2010/main" val="161392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05597" y="2683514"/>
            <a:ext cx="4897447" cy="1328569"/>
          </a:xfrm>
          <a:prstGeom prst="rect">
            <a:avLst/>
          </a:prstGeom>
          <a:noFill/>
        </p:spPr>
        <p:txBody>
          <a:bodyPr wrap="square" lIns="72000" rIns="72000">
            <a:spAutoFit/>
          </a:bodyPr>
          <a:lstStyle/>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南开学校与美国交流与合作具有悠久历史。</a:t>
            </a:r>
            <a:endParaRPr lang="en-US" altLang="zh-CN" sz="1600" dirty="0">
              <a:solidFill>
                <a:schemeClr val="tx1">
                  <a:lumMod val="75000"/>
                  <a:lumOff val="25000"/>
                </a:schemeClr>
              </a:solidFill>
              <a:latin typeface="微软雅黑" pitchFamily="34" charset="-122"/>
              <a:ea typeface="微软雅黑" pitchFamily="34" charset="-122"/>
            </a:endParaRPr>
          </a:p>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1917</a:t>
            </a:r>
            <a:r>
              <a:rPr lang="zh-CN" altLang="en-US" sz="1600" dirty="0">
                <a:solidFill>
                  <a:schemeClr val="tx1">
                    <a:lumMod val="75000"/>
                    <a:lumOff val="25000"/>
                  </a:schemeClr>
                </a:solidFill>
                <a:latin typeface="微软雅黑" pitchFamily="34" charset="-122"/>
                <a:ea typeface="微软雅黑" pitchFamily="34" charset="-122"/>
              </a:rPr>
              <a:t>年</a:t>
            </a:r>
            <a:r>
              <a:rPr lang="en-US" altLang="zh-CN" sz="1600" dirty="0">
                <a:solidFill>
                  <a:schemeClr val="tx1">
                    <a:lumMod val="75000"/>
                    <a:lumOff val="25000"/>
                  </a:schemeClr>
                </a:solidFill>
                <a:latin typeface="微软雅黑" pitchFamily="34" charset="-122"/>
                <a:ea typeface="微软雅黑" pitchFamily="34" charset="-122"/>
              </a:rPr>
              <a:t>8</a:t>
            </a:r>
            <a:r>
              <a:rPr lang="zh-CN" altLang="en-US" sz="1600" dirty="0">
                <a:solidFill>
                  <a:schemeClr val="tx1">
                    <a:lumMod val="75000"/>
                    <a:lumOff val="25000"/>
                  </a:schemeClr>
                </a:solidFill>
                <a:latin typeface="微软雅黑" pitchFamily="34" charset="-122"/>
                <a:ea typeface="微软雅黑" pitchFamily="34" charset="-122"/>
              </a:rPr>
              <a:t>月， 严修派张伯苓前往美国哥伦比亚大学师范学院研修教育。</a:t>
            </a:r>
          </a:p>
        </p:txBody>
      </p:sp>
      <p:sp>
        <p:nvSpPr>
          <p:cNvPr id="7266" name="标题 7265"/>
          <p:cNvSpPr>
            <a:spLocks noGrp="1"/>
          </p:cNvSpPr>
          <p:nvPr>
            <p:ph type="title"/>
          </p:nvPr>
        </p:nvSpPr>
        <p:spPr/>
        <p:txBody>
          <a:bodyPr/>
          <a:lstStyle/>
          <a:p>
            <a:r>
              <a:rPr lang="zh-CN" altLang="en-US" dirty="0"/>
              <a:t>早期南开人的旅美足迹</a:t>
            </a:r>
          </a:p>
        </p:txBody>
      </p:sp>
      <p:pic>
        <p:nvPicPr>
          <p:cNvPr id="7267" name="图片 72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70" y="2268866"/>
            <a:ext cx="2345490" cy="3115292"/>
          </a:xfrm>
          <a:prstGeom prst="roundRect">
            <a:avLst>
              <a:gd name="adj" fmla="val 8100"/>
            </a:avLst>
          </a:prstGeom>
        </p:spPr>
      </p:pic>
      <p:sp>
        <p:nvSpPr>
          <p:cNvPr id="6" name="文本框 5"/>
          <p:cNvSpPr txBox="1"/>
          <p:nvPr/>
        </p:nvSpPr>
        <p:spPr>
          <a:xfrm>
            <a:off x="884656" y="5512537"/>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哥伦比亚大学师范学院</a:t>
            </a:r>
          </a:p>
        </p:txBody>
      </p:sp>
    </p:spTree>
    <p:extLst>
      <p:ext uri="{BB962C8B-B14F-4D97-AF65-F5344CB8AC3E}">
        <p14:creationId xmlns:p14="http://schemas.microsoft.com/office/powerpoint/2010/main" val="382824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05597" y="2683514"/>
            <a:ext cx="4897447" cy="1200329"/>
          </a:xfrm>
          <a:prstGeom prst="rect">
            <a:avLst/>
          </a:prstGeom>
          <a:noFill/>
        </p:spPr>
        <p:txBody>
          <a:bodyPr wrap="square" lIns="72000" rIns="72000">
            <a:spAutoFit/>
          </a:bodyPr>
          <a:lstStyle/>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在哥伦比亚大学求学期间，张伯苓师从保罗</a:t>
            </a:r>
            <a:r>
              <a:rPr lang="en-US" altLang="zh-CN" sz="1600" dirty="0">
                <a:solidFill>
                  <a:schemeClr val="tx1">
                    <a:lumMod val="75000"/>
                    <a:lumOff val="25000"/>
                  </a:schemeClr>
                </a:solidFill>
                <a:latin typeface="微软雅黑" pitchFamily="34" charset="-122"/>
                <a:ea typeface="微软雅黑" pitchFamily="34" charset="-122"/>
              </a:rPr>
              <a:t>·</a:t>
            </a:r>
            <a:r>
              <a:rPr lang="zh-CN" altLang="en-US" sz="1600" dirty="0">
                <a:solidFill>
                  <a:schemeClr val="tx1">
                    <a:lumMod val="75000"/>
                    <a:lumOff val="25000"/>
                  </a:schemeClr>
                </a:solidFill>
                <a:latin typeface="微软雅黑" pitchFamily="34" charset="-122"/>
                <a:ea typeface="微软雅黑" pitchFamily="34" charset="-122"/>
              </a:rPr>
              <a:t>孟禄（</a:t>
            </a:r>
            <a:r>
              <a:rPr lang="en-US" altLang="zh-CN" sz="1600" dirty="0">
                <a:solidFill>
                  <a:schemeClr val="tx1">
                    <a:lumMod val="75000"/>
                    <a:lumOff val="25000"/>
                  </a:schemeClr>
                </a:solidFill>
                <a:latin typeface="微软雅黑" pitchFamily="34" charset="-122"/>
                <a:ea typeface="微软雅黑" pitchFamily="34" charset="-122"/>
              </a:rPr>
              <a:t>Paul Monroe</a:t>
            </a:r>
            <a:r>
              <a:rPr lang="zh-CN" altLang="en-US" sz="1600" dirty="0">
                <a:solidFill>
                  <a:schemeClr val="tx1">
                    <a:lumMod val="75000"/>
                    <a:lumOff val="25000"/>
                  </a:schemeClr>
                </a:solidFill>
                <a:latin typeface="微软雅黑" pitchFamily="34" charset="-122"/>
                <a:ea typeface="微软雅黑" pitchFamily="34" charset="-122"/>
              </a:rPr>
              <a:t>）约翰</a:t>
            </a:r>
            <a:r>
              <a:rPr lang="en-US" altLang="zh-CN" sz="1600" dirty="0">
                <a:solidFill>
                  <a:schemeClr val="tx1">
                    <a:lumMod val="75000"/>
                    <a:lumOff val="25000"/>
                  </a:schemeClr>
                </a:solidFill>
                <a:latin typeface="微软雅黑" pitchFamily="34" charset="-122"/>
                <a:ea typeface="微软雅黑" pitchFamily="34" charset="-122"/>
              </a:rPr>
              <a:t>·</a:t>
            </a:r>
            <a:r>
              <a:rPr lang="zh-CN" altLang="en-US" sz="1600" dirty="0">
                <a:solidFill>
                  <a:schemeClr val="tx1">
                    <a:lumMod val="75000"/>
                    <a:lumOff val="25000"/>
                  </a:schemeClr>
                </a:solidFill>
                <a:latin typeface="微软雅黑" pitchFamily="34" charset="-122"/>
                <a:ea typeface="微软雅黑" pitchFamily="34" charset="-122"/>
              </a:rPr>
              <a:t>杜威（</a:t>
            </a:r>
            <a:r>
              <a:rPr lang="en-US" altLang="zh-CN" sz="1600" dirty="0">
                <a:solidFill>
                  <a:schemeClr val="tx1">
                    <a:lumMod val="75000"/>
                    <a:lumOff val="25000"/>
                  </a:schemeClr>
                </a:solidFill>
                <a:latin typeface="微软雅黑" pitchFamily="34" charset="-122"/>
                <a:ea typeface="微软雅黑" pitchFamily="34" charset="-122"/>
              </a:rPr>
              <a:t>John Dewey</a:t>
            </a:r>
            <a:r>
              <a:rPr lang="zh-CN" altLang="en-US" sz="1600" dirty="0">
                <a:solidFill>
                  <a:schemeClr val="tx1">
                    <a:lumMod val="75000"/>
                    <a:lumOff val="25000"/>
                  </a:schemeClr>
                </a:solidFill>
                <a:latin typeface="微软雅黑" pitchFamily="34" charset="-122"/>
                <a:ea typeface="微软雅黑" pitchFamily="34" charset="-122"/>
              </a:rPr>
              <a:t>），基尔</a:t>
            </a:r>
            <a:r>
              <a:rPr lang="en-US" altLang="zh-CN" sz="1600" dirty="0">
                <a:solidFill>
                  <a:schemeClr val="tx1">
                    <a:lumMod val="75000"/>
                    <a:lumOff val="25000"/>
                  </a:schemeClr>
                </a:solidFill>
                <a:latin typeface="微软雅黑" pitchFamily="34" charset="-122"/>
                <a:ea typeface="微软雅黑" pitchFamily="34" charset="-122"/>
              </a:rPr>
              <a:t>·</a:t>
            </a:r>
            <a:r>
              <a:rPr lang="zh-CN" altLang="en-US" sz="1600" dirty="0">
                <a:solidFill>
                  <a:schemeClr val="tx1">
                    <a:lumMod val="75000"/>
                    <a:lumOff val="25000"/>
                  </a:schemeClr>
                </a:solidFill>
                <a:latin typeface="微软雅黑" pitchFamily="34" charset="-122"/>
                <a:ea typeface="微软雅黑" pitchFamily="34" charset="-122"/>
              </a:rPr>
              <a:t>帕特里克等教育家。</a:t>
            </a:r>
          </a:p>
        </p:txBody>
      </p:sp>
      <p:sp>
        <p:nvSpPr>
          <p:cNvPr id="7266" name="标题 7265"/>
          <p:cNvSpPr>
            <a:spLocks noGrp="1"/>
          </p:cNvSpPr>
          <p:nvPr>
            <p:ph type="title"/>
          </p:nvPr>
        </p:nvSpPr>
        <p:spPr/>
        <p:txBody>
          <a:bodyPr/>
          <a:lstStyle/>
          <a:p>
            <a:r>
              <a:rPr lang="zh-CN" altLang="en-US" dirty="0"/>
              <a:t>早期南开人的旅美足迹</a:t>
            </a: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083" y="1977618"/>
            <a:ext cx="1132507" cy="1769544"/>
          </a:xfrm>
          <a:prstGeom prst="ellipse">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6963" y="4392400"/>
            <a:ext cx="1075369" cy="1769544"/>
          </a:xfrm>
          <a:prstGeom prst="ellipse">
            <a:avLst/>
          </a:prstGeom>
        </p:spPr>
      </p:pic>
      <p:sp>
        <p:nvSpPr>
          <p:cNvPr id="9" name="文本框 8"/>
          <p:cNvSpPr txBox="1"/>
          <p:nvPr/>
        </p:nvSpPr>
        <p:spPr>
          <a:xfrm>
            <a:off x="789889" y="3786001"/>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保罗</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孟禄（</a:t>
            </a:r>
            <a:r>
              <a:rPr lang="en-US" altLang="zh-CN" sz="1000" dirty="0">
                <a:latin typeface="微软雅黑" pitchFamily="34" charset="-122"/>
                <a:ea typeface="微软雅黑" pitchFamily="34" charset="-122"/>
              </a:rPr>
              <a:t>Paul Monroe</a:t>
            </a:r>
            <a:r>
              <a:rPr lang="zh-CN" altLang="en-US" sz="1000" dirty="0">
                <a:latin typeface="微软雅黑" pitchFamily="34" charset="-122"/>
                <a:ea typeface="微软雅黑" pitchFamily="34" charset="-122"/>
              </a:rPr>
              <a:t>）</a:t>
            </a:r>
          </a:p>
        </p:txBody>
      </p:sp>
      <p:sp>
        <p:nvSpPr>
          <p:cNvPr id="10" name="文本框 9"/>
          <p:cNvSpPr txBox="1"/>
          <p:nvPr/>
        </p:nvSpPr>
        <p:spPr>
          <a:xfrm>
            <a:off x="789888" y="6200785"/>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约翰</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杜威（</a:t>
            </a:r>
            <a:r>
              <a:rPr lang="en-US" altLang="zh-CN" sz="1000" dirty="0">
                <a:latin typeface="微软雅黑" pitchFamily="34" charset="-122"/>
                <a:ea typeface="微软雅黑" pitchFamily="34" charset="-122"/>
              </a:rPr>
              <a:t>John Dewey</a:t>
            </a:r>
            <a:r>
              <a:rPr lang="zh-CN" altLang="en-US" sz="1000" dirty="0">
                <a:latin typeface="微软雅黑" pitchFamily="34" charset="-122"/>
                <a:ea typeface="微软雅黑" pitchFamily="34" charset="-122"/>
              </a:rPr>
              <a:t>）</a:t>
            </a:r>
          </a:p>
        </p:txBody>
      </p:sp>
    </p:spTree>
    <p:extLst>
      <p:ext uri="{BB962C8B-B14F-4D97-AF65-F5344CB8AC3E}">
        <p14:creationId xmlns:p14="http://schemas.microsoft.com/office/powerpoint/2010/main" val="58446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551959" y="3041682"/>
            <a:ext cx="1720217" cy="1569660"/>
          </a:xfrm>
          <a:prstGeom prst="rect">
            <a:avLst/>
          </a:prstGeom>
          <a:noFill/>
        </p:spPr>
        <p:txBody>
          <a:bodyPr wrap="square" lIns="72000" rIns="72000">
            <a:spAutoFit/>
          </a:bodyPr>
          <a:lstStyle/>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1918</a:t>
            </a:r>
            <a:r>
              <a:rPr lang="zh-CN" altLang="en-US" sz="1600" dirty="0">
                <a:solidFill>
                  <a:schemeClr val="tx1">
                    <a:lumMod val="75000"/>
                    <a:lumOff val="25000"/>
                  </a:schemeClr>
                </a:solidFill>
                <a:latin typeface="微软雅黑" pitchFamily="34" charset="-122"/>
                <a:ea typeface="微软雅黑" pitchFamily="34" charset="-122"/>
              </a:rPr>
              <a:t>年</a:t>
            </a:r>
            <a:r>
              <a:rPr lang="en-US" altLang="zh-CN" sz="1600" dirty="0">
                <a:solidFill>
                  <a:schemeClr val="tx1">
                    <a:lumMod val="75000"/>
                    <a:lumOff val="25000"/>
                  </a:schemeClr>
                </a:solidFill>
                <a:latin typeface="微软雅黑" pitchFamily="34" charset="-122"/>
                <a:ea typeface="微软雅黑" pitchFamily="34" charset="-122"/>
              </a:rPr>
              <a:t>6</a:t>
            </a:r>
            <a:r>
              <a:rPr lang="zh-CN" altLang="en-US" sz="1600" dirty="0">
                <a:solidFill>
                  <a:schemeClr val="tx1">
                    <a:lumMod val="75000"/>
                    <a:lumOff val="25000"/>
                  </a:schemeClr>
                </a:solidFill>
                <a:latin typeface="微软雅黑" pitchFamily="34" charset="-122"/>
                <a:ea typeface="微软雅黑" pitchFamily="34" charset="-122"/>
              </a:rPr>
              <a:t>月，张伯苓在哥伦比亚大学用英语演讲，谈中国教育问题。</a:t>
            </a:r>
          </a:p>
        </p:txBody>
      </p:sp>
      <p:sp>
        <p:nvSpPr>
          <p:cNvPr id="7266" name="标题 7265"/>
          <p:cNvSpPr>
            <a:spLocks noGrp="1"/>
          </p:cNvSpPr>
          <p:nvPr>
            <p:ph type="title"/>
          </p:nvPr>
        </p:nvSpPr>
        <p:spPr/>
        <p:txBody>
          <a:bodyPr/>
          <a:lstStyle/>
          <a:p>
            <a:r>
              <a:rPr lang="zh-CN" altLang="en-US" dirty="0"/>
              <a:t>早期南开人的旅美足迹</a:t>
            </a:r>
          </a:p>
        </p:txBody>
      </p:sp>
      <p:pic>
        <p:nvPicPr>
          <p:cNvPr id="7267" name="图片 72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581" y="2268866"/>
            <a:ext cx="2265667" cy="3115292"/>
          </a:xfrm>
          <a:prstGeom prst="roundRect">
            <a:avLst>
              <a:gd name="adj" fmla="val 8100"/>
            </a:avLst>
          </a:prstGeom>
        </p:spPr>
      </p:pic>
      <p:sp>
        <p:nvSpPr>
          <p:cNvPr id="6" name="文本框 5"/>
          <p:cNvSpPr txBox="1"/>
          <p:nvPr/>
        </p:nvSpPr>
        <p:spPr>
          <a:xfrm>
            <a:off x="884656" y="5512537"/>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哥伦比亚大学毕业典礼</a:t>
            </a:r>
            <a:endParaRPr lang="en-US" altLang="zh-CN" sz="1000" dirty="0">
              <a:latin typeface="微软雅黑" pitchFamily="34" charset="-122"/>
              <a:ea typeface="微软雅黑" pitchFamily="34" charset="-122"/>
            </a:endParaRPr>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9154" y="2325508"/>
            <a:ext cx="2265667" cy="3058650"/>
          </a:xfrm>
          <a:prstGeom prst="roundRect">
            <a:avLst>
              <a:gd name="adj" fmla="val 8100"/>
            </a:avLst>
          </a:prstGeom>
        </p:spPr>
      </p:pic>
      <p:sp>
        <p:nvSpPr>
          <p:cNvPr id="8" name="文本框 7"/>
          <p:cNvSpPr txBox="1"/>
          <p:nvPr/>
        </p:nvSpPr>
        <p:spPr>
          <a:xfrm>
            <a:off x="3433810" y="5540857"/>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张伯苓毕业照</a:t>
            </a:r>
            <a:endParaRPr lang="en-US" altLang="zh-CN" sz="1000" dirty="0">
              <a:latin typeface="微软雅黑" pitchFamily="34" charset="-122"/>
              <a:ea typeface="微软雅黑" pitchFamily="34" charset="-122"/>
            </a:endParaRPr>
          </a:p>
        </p:txBody>
      </p:sp>
    </p:spTree>
    <p:extLst>
      <p:ext uri="{BB962C8B-B14F-4D97-AF65-F5344CB8AC3E}">
        <p14:creationId xmlns:p14="http://schemas.microsoft.com/office/powerpoint/2010/main" val="226405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05597" y="2683514"/>
            <a:ext cx="4897447" cy="1782667"/>
          </a:xfrm>
          <a:prstGeom prst="rect">
            <a:avLst/>
          </a:prstGeom>
          <a:noFill/>
        </p:spPr>
        <p:txBody>
          <a:bodyPr wrap="square" lIns="72000" rIns="72000">
            <a:spAutoFit/>
          </a:bodyPr>
          <a:lstStyle/>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另据</a:t>
            </a:r>
            <a:r>
              <a:rPr lang="en-US" altLang="zh-CN" sz="1600" dirty="0">
                <a:solidFill>
                  <a:schemeClr val="tx1">
                    <a:lumMod val="75000"/>
                    <a:lumOff val="25000"/>
                  </a:schemeClr>
                </a:solidFill>
                <a:latin typeface="微软雅黑" pitchFamily="34" charset="-122"/>
                <a:ea typeface="微软雅黑" pitchFamily="34" charset="-122"/>
              </a:rPr>
              <a:t>《</a:t>
            </a:r>
            <a:r>
              <a:rPr lang="zh-CN" altLang="en-US" sz="1600" dirty="0">
                <a:solidFill>
                  <a:schemeClr val="tx1">
                    <a:lumMod val="75000"/>
                    <a:lumOff val="25000"/>
                  </a:schemeClr>
                </a:solidFill>
                <a:latin typeface="微软雅黑" pitchFamily="34" charset="-122"/>
                <a:ea typeface="微软雅黑" pitchFamily="34" charset="-122"/>
              </a:rPr>
              <a:t>张伯苓年谱长编</a:t>
            </a:r>
            <a:r>
              <a:rPr lang="en-US" altLang="zh-CN" sz="1600" dirty="0">
                <a:solidFill>
                  <a:schemeClr val="tx1">
                    <a:lumMod val="75000"/>
                    <a:lumOff val="25000"/>
                  </a:schemeClr>
                </a:solidFill>
                <a:latin typeface="微软雅黑" pitchFamily="34" charset="-122"/>
                <a:ea typeface="微软雅黑" pitchFamily="34" charset="-122"/>
              </a:rPr>
              <a:t>》</a:t>
            </a:r>
            <a:r>
              <a:rPr lang="zh-CN" altLang="en-US" sz="1600" dirty="0">
                <a:solidFill>
                  <a:schemeClr val="tx1">
                    <a:lumMod val="75000"/>
                    <a:lumOff val="25000"/>
                  </a:schemeClr>
                </a:solidFill>
                <a:latin typeface="微软雅黑" pitchFamily="34" charset="-122"/>
                <a:ea typeface="微软雅黑" pitchFamily="34" charset="-122"/>
              </a:rPr>
              <a:t>（中卷）记载：</a:t>
            </a:r>
          </a:p>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1928</a:t>
            </a:r>
            <a:r>
              <a:rPr lang="zh-CN" altLang="en-US" sz="1600" dirty="0">
                <a:solidFill>
                  <a:schemeClr val="tx1">
                    <a:lumMod val="75000"/>
                    <a:lumOff val="25000"/>
                  </a:schemeClr>
                </a:solidFill>
                <a:latin typeface="微软雅黑" pitchFamily="34" charset="-122"/>
                <a:ea typeface="微软雅黑" pitchFamily="34" charset="-122"/>
              </a:rPr>
              <a:t>年</a:t>
            </a:r>
            <a:r>
              <a:rPr lang="en-US" altLang="zh-CN" sz="1600" dirty="0">
                <a:solidFill>
                  <a:schemeClr val="tx1">
                    <a:lumMod val="75000"/>
                    <a:lumOff val="25000"/>
                  </a:schemeClr>
                </a:solidFill>
                <a:latin typeface="微软雅黑" pitchFamily="34" charset="-122"/>
                <a:ea typeface="微软雅黑" pitchFamily="34" charset="-122"/>
              </a:rPr>
              <a:t>12</a:t>
            </a:r>
            <a:r>
              <a:rPr lang="zh-CN" altLang="en-US" sz="1600" dirty="0">
                <a:solidFill>
                  <a:schemeClr val="tx1">
                    <a:lumMod val="75000"/>
                    <a:lumOff val="25000"/>
                  </a:schemeClr>
                </a:solidFill>
                <a:latin typeface="微软雅黑" pitchFamily="34" charset="-122"/>
                <a:ea typeface="微软雅黑" pitchFamily="34" charset="-122"/>
              </a:rPr>
              <a:t>月至</a:t>
            </a:r>
            <a:r>
              <a:rPr lang="en-US" altLang="zh-CN" sz="1600" dirty="0">
                <a:solidFill>
                  <a:schemeClr val="tx1">
                    <a:lumMod val="75000"/>
                    <a:lumOff val="25000"/>
                  </a:schemeClr>
                </a:solidFill>
                <a:latin typeface="微软雅黑" pitchFamily="34" charset="-122"/>
                <a:ea typeface="微软雅黑" pitchFamily="34" charset="-122"/>
              </a:rPr>
              <a:t>1929</a:t>
            </a:r>
            <a:r>
              <a:rPr lang="zh-CN" altLang="en-US" sz="1600" dirty="0">
                <a:solidFill>
                  <a:schemeClr val="tx1">
                    <a:lumMod val="75000"/>
                    <a:lumOff val="25000"/>
                  </a:schemeClr>
                </a:solidFill>
                <a:latin typeface="微软雅黑" pitchFamily="34" charset="-122"/>
                <a:ea typeface="微软雅黑" pitchFamily="34" charset="-122"/>
              </a:rPr>
              <a:t>年</a:t>
            </a:r>
            <a:r>
              <a:rPr lang="en-US" altLang="zh-CN" sz="1600" dirty="0">
                <a:solidFill>
                  <a:schemeClr val="tx1">
                    <a:lumMod val="75000"/>
                    <a:lumOff val="25000"/>
                  </a:schemeClr>
                </a:solidFill>
                <a:latin typeface="微软雅黑" pitchFamily="34" charset="-122"/>
                <a:ea typeface="微软雅黑" pitchFamily="34" charset="-122"/>
              </a:rPr>
              <a:t>9</a:t>
            </a:r>
            <a:r>
              <a:rPr lang="zh-CN" altLang="en-US" sz="1600" dirty="0">
                <a:solidFill>
                  <a:schemeClr val="tx1">
                    <a:lumMod val="75000"/>
                    <a:lumOff val="25000"/>
                  </a:schemeClr>
                </a:solidFill>
                <a:latin typeface="微软雅黑" pitchFamily="34" charset="-122"/>
                <a:ea typeface="微软雅黑" pitchFamily="34" charset="-122"/>
              </a:rPr>
              <a:t>月，张伯苓校长启程赴日本、美国和欧州考察教育、为南开筹款。</a:t>
            </a:r>
          </a:p>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其间，于</a:t>
            </a:r>
            <a:r>
              <a:rPr lang="en-US" altLang="zh-CN" sz="1600" dirty="0">
                <a:solidFill>
                  <a:schemeClr val="tx1">
                    <a:lumMod val="75000"/>
                    <a:lumOff val="25000"/>
                  </a:schemeClr>
                </a:solidFill>
                <a:latin typeface="微软雅黑" pitchFamily="34" charset="-122"/>
                <a:ea typeface="微软雅黑" pitchFamily="34" charset="-122"/>
              </a:rPr>
              <a:t>1929</a:t>
            </a:r>
            <a:r>
              <a:rPr lang="zh-CN" altLang="en-US" sz="1600" dirty="0">
                <a:solidFill>
                  <a:schemeClr val="tx1">
                    <a:lumMod val="75000"/>
                    <a:lumOff val="25000"/>
                  </a:schemeClr>
                </a:solidFill>
                <a:latin typeface="微软雅黑" pitchFamily="34" charset="-122"/>
                <a:ea typeface="微软雅黑" pitchFamily="34" charset="-122"/>
              </a:rPr>
              <a:t>年</a:t>
            </a:r>
            <a:r>
              <a:rPr lang="en-US" altLang="zh-CN" sz="1600" dirty="0">
                <a:solidFill>
                  <a:schemeClr val="tx1">
                    <a:lumMod val="75000"/>
                    <a:lumOff val="25000"/>
                  </a:schemeClr>
                </a:solidFill>
                <a:latin typeface="微软雅黑" pitchFamily="34" charset="-122"/>
                <a:ea typeface="微软雅黑" pitchFamily="34" charset="-122"/>
              </a:rPr>
              <a:t>1</a:t>
            </a:r>
            <a:r>
              <a:rPr lang="zh-CN" altLang="en-US" sz="1600" dirty="0">
                <a:solidFill>
                  <a:schemeClr val="tx1">
                    <a:lumMod val="75000"/>
                    <a:lumOff val="25000"/>
                  </a:schemeClr>
                </a:solidFill>
                <a:latin typeface="微软雅黑" pitchFamily="34" charset="-122"/>
                <a:ea typeface="微软雅黑" pitchFamily="34" charset="-122"/>
              </a:rPr>
              <a:t>月 </a:t>
            </a:r>
            <a:r>
              <a:rPr lang="en-US" altLang="zh-CN" sz="1600" dirty="0">
                <a:solidFill>
                  <a:schemeClr val="tx1">
                    <a:lumMod val="75000"/>
                    <a:lumOff val="25000"/>
                  </a:schemeClr>
                </a:solidFill>
                <a:latin typeface="微软雅黑" pitchFamily="34" charset="-122"/>
                <a:ea typeface="微软雅黑" pitchFamily="34" charset="-122"/>
              </a:rPr>
              <a:t>25 </a:t>
            </a:r>
            <a:r>
              <a:rPr lang="zh-CN" altLang="en-US" sz="1600" dirty="0">
                <a:solidFill>
                  <a:schemeClr val="tx1">
                    <a:lumMod val="75000"/>
                    <a:lumOff val="25000"/>
                  </a:schemeClr>
                </a:solidFill>
                <a:latin typeface="微软雅黑" pitchFamily="34" charset="-122"/>
                <a:ea typeface="微软雅黑" pitchFamily="34" charset="-122"/>
              </a:rPr>
              <a:t>日 抵达纽约。</a:t>
            </a:r>
          </a:p>
        </p:txBody>
      </p:sp>
      <p:sp>
        <p:nvSpPr>
          <p:cNvPr id="7266" name="标题 7265"/>
          <p:cNvSpPr>
            <a:spLocks noGrp="1"/>
          </p:cNvSpPr>
          <p:nvPr>
            <p:ph type="title"/>
          </p:nvPr>
        </p:nvSpPr>
        <p:spPr/>
        <p:txBody>
          <a:bodyPr/>
          <a:lstStyle/>
          <a:p>
            <a:r>
              <a:rPr lang="zh-CN" altLang="en-US" dirty="0"/>
              <a:t>早期南开人的旅美足迹</a:t>
            </a:r>
          </a:p>
        </p:txBody>
      </p:sp>
      <p:pic>
        <p:nvPicPr>
          <p:cNvPr id="7267" name="图片 72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482" y="2268866"/>
            <a:ext cx="2253866" cy="3115292"/>
          </a:xfrm>
          <a:prstGeom prst="roundRect">
            <a:avLst>
              <a:gd name="adj" fmla="val 8100"/>
            </a:avLst>
          </a:prstGeom>
        </p:spPr>
      </p:pic>
      <p:sp>
        <p:nvSpPr>
          <p:cNvPr id="6" name="文本框 5"/>
          <p:cNvSpPr txBox="1"/>
          <p:nvPr/>
        </p:nvSpPr>
        <p:spPr>
          <a:xfrm>
            <a:off x="884656" y="5512537"/>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张伯苓年谱长编</a:t>
            </a:r>
          </a:p>
        </p:txBody>
      </p:sp>
    </p:spTree>
    <p:extLst>
      <p:ext uri="{BB962C8B-B14F-4D97-AF65-F5344CB8AC3E}">
        <p14:creationId xmlns:p14="http://schemas.microsoft.com/office/powerpoint/2010/main" val="351515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109137" y="1766299"/>
            <a:ext cx="2593906" cy="4283224"/>
          </a:xfrm>
          <a:prstGeom prst="rect">
            <a:avLst/>
          </a:prstGeom>
          <a:noFill/>
        </p:spPr>
        <p:txBody>
          <a:bodyPr wrap="square" lIns="72000" rIns="72000">
            <a:spAutoFit/>
          </a:bodyPr>
          <a:lstStyle/>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华美协进社（</a:t>
            </a:r>
            <a:r>
              <a:rPr lang="en-US" altLang="zh-CN" sz="1600" dirty="0">
                <a:solidFill>
                  <a:schemeClr val="tx1">
                    <a:lumMod val="75000"/>
                    <a:lumOff val="25000"/>
                  </a:schemeClr>
                </a:solidFill>
                <a:latin typeface="微软雅黑" pitchFamily="34" charset="-122"/>
                <a:ea typeface="微软雅黑" pitchFamily="34" charset="-122"/>
              </a:rPr>
              <a:t>China Institute in America</a:t>
            </a:r>
            <a:r>
              <a:rPr lang="zh-CN" altLang="en-US" sz="1600" dirty="0">
                <a:solidFill>
                  <a:schemeClr val="tx1">
                    <a:lumMod val="75000"/>
                    <a:lumOff val="25000"/>
                  </a:schemeClr>
                </a:solidFill>
                <a:latin typeface="微软雅黑" pitchFamily="34" charset="-122"/>
                <a:ea typeface="微软雅黑" pitchFamily="34" charset="-122"/>
              </a:rPr>
              <a:t>）成立于</a:t>
            </a:r>
            <a:r>
              <a:rPr lang="en-US" altLang="zh-CN" sz="1600" dirty="0">
                <a:solidFill>
                  <a:schemeClr val="tx1">
                    <a:lumMod val="75000"/>
                    <a:lumOff val="25000"/>
                  </a:schemeClr>
                </a:solidFill>
                <a:latin typeface="微软雅黑" pitchFamily="34" charset="-122"/>
                <a:ea typeface="微软雅黑" pitchFamily="34" charset="-122"/>
              </a:rPr>
              <a:t>1926</a:t>
            </a:r>
            <a:r>
              <a:rPr lang="zh-CN" altLang="en-US" sz="1600" dirty="0">
                <a:solidFill>
                  <a:schemeClr val="tx1">
                    <a:lumMod val="75000"/>
                    <a:lumOff val="25000"/>
                  </a:schemeClr>
                </a:solidFill>
                <a:latin typeface="微软雅黑" pitchFamily="34" charset="-122"/>
                <a:ea typeface="微软雅黑" pitchFamily="34" charset="-122"/>
              </a:rPr>
              <a:t>年，由张伯苓和南开校董胡适、南开校友梅贻琦以及美国教育家杜威等发起成立，是一个促进中美文化交流为主旨的非营利性团体。</a:t>
            </a:r>
            <a:endParaRPr lang="en-US" altLang="zh-CN" sz="1600" dirty="0">
              <a:solidFill>
                <a:schemeClr val="tx1">
                  <a:lumMod val="75000"/>
                  <a:lumOff val="25000"/>
                </a:schemeClr>
              </a:solidFill>
              <a:latin typeface="微软雅黑" pitchFamily="34" charset="-122"/>
              <a:ea typeface="微软雅黑" pitchFamily="34" charset="-122"/>
            </a:endParaRPr>
          </a:p>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1928</a:t>
            </a:r>
            <a:r>
              <a:rPr lang="zh-CN" altLang="en-US" sz="1600" dirty="0">
                <a:solidFill>
                  <a:schemeClr val="tx1">
                    <a:lumMod val="75000"/>
                    <a:lumOff val="25000"/>
                  </a:schemeClr>
                </a:solidFill>
                <a:latin typeface="微软雅黑" pitchFamily="34" charset="-122"/>
                <a:ea typeface="微软雅黑" pitchFamily="34" charset="-122"/>
              </a:rPr>
              <a:t>年南开校友孟治被遴选为重组荣誉秘书（</a:t>
            </a:r>
            <a:r>
              <a:rPr lang="en-US" altLang="zh-CN" sz="1600" dirty="0">
                <a:solidFill>
                  <a:schemeClr val="tx1">
                    <a:lumMod val="75000"/>
                    <a:lumOff val="25000"/>
                  </a:schemeClr>
                </a:solidFill>
                <a:latin typeface="微软雅黑" pitchFamily="34" charset="-122"/>
                <a:ea typeface="微软雅黑" pitchFamily="34" charset="-122"/>
              </a:rPr>
              <a:t>honorary secretary</a:t>
            </a:r>
            <a:r>
              <a:rPr lang="zh-CN" altLang="en-US" sz="1600" dirty="0">
                <a:solidFill>
                  <a:schemeClr val="tx1">
                    <a:lumMod val="75000"/>
                    <a:lumOff val="25000"/>
                  </a:schemeClr>
                </a:solidFill>
                <a:latin typeface="微软雅黑" pitchFamily="34" charset="-122"/>
                <a:ea typeface="微软雅黑" pitchFamily="34" charset="-122"/>
              </a:rPr>
              <a:t>）。</a:t>
            </a:r>
          </a:p>
        </p:txBody>
      </p:sp>
      <p:sp>
        <p:nvSpPr>
          <p:cNvPr id="7266" name="标题 7265"/>
          <p:cNvSpPr>
            <a:spLocks noGrp="1"/>
          </p:cNvSpPr>
          <p:nvPr>
            <p:ph type="title"/>
          </p:nvPr>
        </p:nvSpPr>
        <p:spPr/>
        <p:txBody>
          <a:bodyPr/>
          <a:lstStyle/>
          <a:p>
            <a:r>
              <a:rPr lang="zh-CN" altLang="en-US" dirty="0"/>
              <a:t>早期南开人的旅美足迹</a:t>
            </a:r>
          </a:p>
        </p:txBody>
      </p:sp>
      <p:pic>
        <p:nvPicPr>
          <p:cNvPr id="7267" name="图片 72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923" y="2376543"/>
            <a:ext cx="2176984" cy="2899938"/>
          </a:xfrm>
          <a:prstGeom prst="roundRect">
            <a:avLst>
              <a:gd name="adj" fmla="val 8100"/>
            </a:avLst>
          </a:prstGeom>
        </p:spPr>
      </p:pic>
      <p:sp>
        <p:nvSpPr>
          <p:cNvPr id="6" name="文本框 5"/>
          <p:cNvSpPr txBox="1"/>
          <p:nvPr/>
        </p:nvSpPr>
        <p:spPr>
          <a:xfrm>
            <a:off x="884656" y="5370647"/>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华美协进社</a:t>
            </a:r>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8779" y="2376543"/>
            <a:ext cx="2049516" cy="2899938"/>
          </a:xfrm>
          <a:prstGeom prst="roundRect">
            <a:avLst>
              <a:gd name="adj" fmla="val 8100"/>
            </a:avLst>
          </a:prstGeom>
        </p:spPr>
      </p:pic>
      <p:sp>
        <p:nvSpPr>
          <p:cNvPr id="8" name="文本框 7"/>
          <p:cNvSpPr txBox="1"/>
          <p:nvPr/>
        </p:nvSpPr>
        <p:spPr>
          <a:xfrm>
            <a:off x="3618778" y="5370647"/>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孟治 </a:t>
            </a:r>
            <a:r>
              <a:rPr lang="en-US" altLang="zh-CN" sz="1000" dirty="0">
                <a:latin typeface="微软雅黑" pitchFamily="34" charset="-122"/>
                <a:ea typeface="微软雅黑" pitchFamily="34" charset="-122"/>
              </a:rPr>
              <a:t>(Paul </a:t>
            </a:r>
            <a:r>
              <a:rPr lang="en-US" altLang="zh-CN" sz="1000" dirty="0" err="1">
                <a:latin typeface="微软雅黑" pitchFamily="34" charset="-122"/>
                <a:ea typeface="微软雅黑" pitchFamily="34" charset="-122"/>
              </a:rPr>
              <a:t>Chih</a:t>
            </a:r>
            <a:r>
              <a:rPr lang="en-US" altLang="zh-CN" sz="1000" dirty="0">
                <a:latin typeface="微软雅黑" pitchFamily="34" charset="-122"/>
                <a:ea typeface="微软雅黑" pitchFamily="34" charset="-122"/>
              </a:rPr>
              <a:t> </a:t>
            </a:r>
            <a:r>
              <a:rPr lang="en-US" altLang="zh-CN" sz="1000" dirty="0" err="1">
                <a:latin typeface="微软雅黑" pitchFamily="34" charset="-122"/>
                <a:ea typeface="微软雅黑" pitchFamily="34" charset="-122"/>
              </a:rPr>
              <a:t>Meng</a:t>
            </a:r>
            <a:r>
              <a:rPr lang="en-US" altLang="zh-CN" sz="1000" dirty="0">
                <a:latin typeface="微软雅黑" pitchFamily="34" charset="-122"/>
                <a:ea typeface="微软雅黑" pitchFamily="34" charset="-122"/>
              </a:rPr>
              <a:t>)</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115775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05597" y="2683514"/>
            <a:ext cx="4897447" cy="2436564"/>
          </a:xfrm>
          <a:prstGeom prst="rect">
            <a:avLst/>
          </a:prstGeom>
          <a:noFill/>
        </p:spPr>
        <p:txBody>
          <a:bodyPr wrap="square" lIns="72000" rIns="72000">
            <a:spAutoFit/>
          </a:bodyPr>
          <a:lstStyle/>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在协进社总干事孟治、张伯苓先生胞弟张彭春先生的共同努力下，</a:t>
            </a:r>
            <a:r>
              <a:rPr lang="en-US" altLang="zh-CN" sz="1600" dirty="0">
                <a:solidFill>
                  <a:schemeClr val="tx1">
                    <a:lumMod val="75000"/>
                    <a:lumOff val="25000"/>
                  </a:schemeClr>
                </a:solidFill>
                <a:latin typeface="微软雅黑" pitchFamily="34" charset="-122"/>
                <a:ea typeface="微软雅黑" pitchFamily="34" charset="-122"/>
              </a:rPr>
              <a:t>1930</a:t>
            </a:r>
            <a:r>
              <a:rPr lang="zh-CN" altLang="en-US" sz="1600" dirty="0">
                <a:solidFill>
                  <a:schemeClr val="tx1">
                    <a:lumMod val="75000"/>
                    <a:lumOff val="25000"/>
                  </a:schemeClr>
                </a:solidFill>
                <a:latin typeface="微软雅黑" pitchFamily="34" charset="-122"/>
                <a:ea typeface="微软雅黑" pitchFamily="34" charset="-122"/>
              </a:rPr>
              <a:t>年</a:t>
            </a:r>
            <a:r>
              <a:rPr lang="en-US" altLang="zh-CN" sz="1600" dirty="0">
                <a:solidFill>
                  <a:schemeClr val="tx1">
                    <a:lumMod val="75000"/>
                    <a:lumOff val="25000"/>
                  </a:schemeClr>
                </a:solidFill>
                <a:latin typeface="微软雅黑" pitchFamily="34" charset="-122"/>
                <a:ea typeface="微软雅黑" pitchFamily="34" charset="-122"/>
              </a:rPr>
              <a:t>2</a:t>
            </a:r>
            <a:r>
              <a:rPr lang="zh-CN" altLang="en-US" sz="1600" dirty="0">
                <a:solidFill>
                  <a:schemeClr val="tx1">
                    <a:lumMod val="75000"/>
                    <a:lumOff val="25000"/>
                  </a:schemeClr>
                </a:solidFill>
                <a:latin typeface="微软雅黑" pitchFamily="34" charset="-122"/>
                <a:ea typeface="微软雅黑" pitchFamily="34" charset="-122"/>
              </a:rPr>
              <a:t>月梅兰芳重量级戏码“霸王别姬”登上纽约百老汇舞台，让西方社会第一次见识到中国京剧。</a:t>
            </a:r>
            <a:endParaRPr lang="en-US" altLang="zh-CN" sz="1600" dirty="0">
              <a:solidFill>
                <a:schemeClr val="tx1">
                  <a:lumMod val="75000"/>
                  <a:lumOff val="25000"/>
                </a:schemeClr>
              </a:solidFill>
              <a:latin typeface="微软雅黑" pitchFamily="34" charset="-122"/>
              <a:ea typeface="微软雅黑" pitchFamily="34" charset="-122"/>
            </a:endParaRPr>
          </a:p>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同年，孟治正式接下华美协进社社长（</a:t>
            </a:r>
            <a:r>
              <a:rPr lang="en-US" altLang="zh-CN" sz="1600" dirty="0">
                <a:solidFill>
                  <a:schemeClr val="tx1">
                    <a:lumMod val="75000"/>
                    <a:lumOff val="25000"/>
                  </a:schemeClr>
                </a:solidFill>
                <a:latin typeface="微软雅黑" pitchFamily="34" charset="-122"/>
                <a:ea typeface="微软雅黑" pitchFamily="34" charset="-122"/>
              </a:rPr>
              <a:t>Director</a:t>
            </a:r>
            <a:r>
              <a:rPr lang="zh-CN" altLang="en-US" sz="1600" dirty="0">
                <a:solidFill>
                  <a:schemeClr val="tx1">
                    <a:lumMod val="75000"/>
                    <a:lumOff val="25000"/>
                  </a:schemeClr>
                </a:solidFill>
                <a:latin typeface="微软雅黑" pitchFamily="34" charset="-122"/>
                <a:ea typeface="微软雅黑" pitchFamily="34" charset="-122"/>
              </a:rPr>
              <a:t>）的职务，并持续连任了</a:t>
            </a:r>
            <a:r>
              <a:rPr lang="en-US" altLang="zh-CN" sz="1600" dirty="0">
                <a:solidFill>
                  <a:schemeClr val="tx1">
                    <a:lumMod val="75000"/>
                    <a:lumOff val="25000"/>
                  </a:schemeClr>
                </a:solidFill>
                <a:latin typeface="微软雅黑" pitchFamily="34" charset="-122"/>
                <a:ea typeface="微软雅黑" pitchFamily="34" charset="-122"/>
              </a:rPr>
              <a:t>37</a:t>
            </a:r>
            <a:r>
              <a:rPr lang="zh-CN" altLang="en-US" sz="1600" dirty="0">
                <a:solidFill>
                  <a:schemeClr val="tx1">
                    <a:lumMod val="75000"/>
                    <a:lumOff val="25000"/>
                  </a:schemeClr>
                </a:solidFill>
                <a:latin typeface="微软雅黑" pitchFamily="34" charset="-122"/>
                <a:ea typeface="微软雅黑" pitchFamily="34" charset="-122"/>
              </a:rPr>
              <a:t>年。</a:t>
            </a:r>
          </a:p>
        </p:txBody>
      </p:sp>
      <p:sp>
        <p:nvSpPr>
          <p:cNvPr id="7266" name="标题 7265"/>
          <p:cNvSpPr>
            <a:spLocks noGrp="1"/>
          </p:cNvSpPr>
          <p:nvPr>
            <p:ph type="title"/>
          </p:nvPr>
        </p:nvSpPr>
        <p:spPr/>
        <p:txBody>
          <a:bodyPr/>
          <a:lstStyle/>
          <a:p>
            <a:r>
              <a:rPr lang="zh-CN" altLang="en-US" dirty="0"/>
              <a:t>早期南开人的旅美足迹</a:t>
            </a:r>
          </a:p>
        </p:txBody>
      </p:sp>
      <p:pic>
        <p:nvPicPr>
          <p:cNvPr id="7267" name="图片 72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914" y="2325336"/>
            <a:ext cx="2015001" cy="3002352"/>
          </a:xfrm>
          <a:prstGeom prst="roundRect">
            <a:avLst>
              <a:gd name="adj" fmla="val 8100"/>
            </a:avLst>
          </a:prstGeom>
        </p:spPr>
      </p:pic>
      <p:sp>
        <p:nvSpPr>
          <p:cNvPr id="6" name="文本框 5"/>
          <p:cNvSpPr txBox="1"/>
          <p:nvPr/>
        </p:nvSpPr>
        <p:spPr>
          <a:xfrm>
            <a:off x="884656" y="5512537"/>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梅兰芳“霸王别姬”</a:t>
            </a:r>
          </a:p>
        </p:txBody>
      </p:sp>
    </p:spTree>
    <p:extLst>
      <p:ext uri="{BB962C8B-B14F-4D97-AF65-F5344CB8AC3E}">
        <p14:creationId xmlns:p14="http://schemas.microsoft.com/office/powerpoint/2010/main" val="367432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05597" y="2683514"/>
            <a:ext cx="4897447" cy="787523"/>
          </a:xfrm>
          <a:prstGeom prst="rect">
            <a:avLst/>
          </a:prstGeom>
          <a:noFill/>
        </p:spPr>
        <p:txBody>
          <a:bodyPr wrap="square" lIns="72000" rIns="72000">
            <a:spAutoFit/>
          </a:bodyPr>
          <a:lstStyle/>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抗日战争胜利后，</a:t>
            </a:r>
            <a:r>
              <a:rPr lang="en-US" altLang="zh-CN" sz="1600" dirty="0">
                <a:solidFill>
                  <a:schemeClr val="tx1">
                    <a:lumMod val="75000"/>
                    <a:lumOff val="25000"/>
                  </a:schemeClr>
                </a:solidFill>
                <a:latin typeface="微软雅黑" pitchFamily="34" charset="-122"/>
                <a:ea typeface="微软雅黑" pitchFamily="34" charset="-122"/>
              </a:rPr>
              <a:t>1946</a:t>
            </a:r>
            <a:r>
              <a:rPr lang="zh-CN" altLang="en-US" sz="1600" dirty="0">
                <a:solidFill>
                  <a:schemeClr val="tx1">
                    <a:lumMod val="75000"/>
                    <a:lumOff val="25000"/>
                  </a:schemeClr>
                </a:solidFill>
                <a:latin typeface="微软雅黑" pitchFamily="34" charset="-122"/>
                <a:ea typeface="微软雅黑" pitchFamily="34" charset="-122"/>
              </a:rPr>
              <a:t>年</a:t>
            </a:r>
            <a:r>
              <a:rPr lang="en-US" altLang="zh-CN" sz="1600" dirty="0">
                <a:solidFill>
                  <a:schemeClr val="tx1">
                    <a:lumMod val="75000"/>
                    <a:lumOff val="25000"/>
                  </a:schemeClr>
                </a:solidFill>
                <a:latin typeface="微软雅黑" pitchFamily="34" charset="-122"/>
                <a:ea typeface="微软雅黑" pitchFamily="34" charset="-122"/>
              </a:rPr>
              <a:t>4</a:t>
            </a:r>
            <a:r>
              <a:rPr lang="zh-CN" altLang="en-US" sz="1600" dirty="0">
                <a:solidFill>
                  <a:schemeClr val="tx1">
                    <a:lumMod val="75000"/>
                    <a:lumOff val="25000"/>
                  </a:schemeClr>
                </a:solidFill>
                <a:latin typeface="微软雅黑" pitchFamily="34" charset="-122"/>
                <a:ea typeface="微软雅黑" pitchFamily="34" charset="-122"/>
              </a:rPr>
              <a:t>月张伯苓校长来纽约治病，</a:t>
            </a:r>
            <a:r>
              <a:rPr lang="en-US" altLang="zh-CN" sz="1600" dirty="0">
                <a:solidFill>
                  <a:schemeClr val="tx1">
                    <a:lumMod val="75000"/>
                    <a:lumOff val="25000"/>
                  </a:schemeClr>
                </a:solidFill>
                <a:latin typeface="微软雅黑" pitchFamily="34" charset="-122"/>
                <a:ea typeface="微软雅黑" pitchFamily="34" charset="-122"/>
              </a:rPr>
              <a:t>6</a:t>
            </a:r>
            <a:r>
              <a:rPr lang="zh-CN" altLang="en-US" sz="1600" dirty="0">
                <a:solidFill>
                  <a:schemeClr val="tx1">
                    <a:lumMod val="75000"/>
                    <a:lumOff val="25000"/>
                  </a:schemeClr>
                </a:solidFill>
                <a:latin typeface="微软雅黑" pitchFamily="34" charset="-122"/>
                <a:ea typeface="微软雅黑" pitchFamily="34" charset="-122"/>
              </a:rPr>
              <a:t>月</a:t>
            </a:r>
            <a:r>
              <a:rPr lang="en-US" altLang="zh-CN" sz="1600" dirty="0">
                <a:solidFill>
                  <a:schemeClr val="tx1">
                    <a:lumMod val="75000"/>
                    <a:lumOff val="25000"/>
                  </a:schemeClr>
                </a:solidFill>
                <a:latin typeface="微软雅黑" pitchFamily="34" charset="-122"/>
                <a:ea typeface="微软雅黑" pitchFamily="34" charset="-122"/>
              </a:rPr>
              <a:t>4</a:t>
            </a:r>
            <a:r>
              <a:rPr lang="zh-CN" altLang="en-US" sz="1600" dirty="0">
                <a:solidFill>
                  <a:schemeClr val="tx1">
                    <a:lumMod val="75000"/>
                    <a:lumOff val="25000"/>
                  </a:schemeClr>
                </a:solidFill>
                <a:latin typeface="微软雅黑" pitchFamily="34" charset="-122"/>
                <a:ea typeface="微软雅黑" pitchFamily="34" charset="-122"/>
              </a:rPr>
              <a:t>日接受哥伦比亚大学授予的荣誉博士学位。</a:t>
            </a:r>
          </a:p>
        </p:txBody>
      </p:sp>
      <p:sp>
        <p:nvSpPr>
          <p:cNvPr id="7266" name="标题 7265"/>
          <p:cNvSpPr>
            <a:spLocks noGrp="1"/>
          </p:cNvSpPr>
          <p:nvPr>
            <p:ph type="title"/>
          </p:nvPr>
        </p:nvSpPr>
        <p:spPr/>
        <p:txBody>
          <a:bodyPr/>
          <a:lstStyle/>
          <a:p>
            <a:r>
              <a:rPr lang="zh-CN" altLang="en-US" dirty="0"/>
              <a:t>早期南开人的旅美足迹</a:t>
            </a:r>
          </a:p>
        </p:txBody>
      </p:sp>
      <p:pic>
        <p:nvPicPr>
          <p:cNvPr id="7267" name="图片 72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845" y="2325336"/>
            <a:ext cx="1997139" cy="3002352"/>
          </a:xfrm>
          <a:prstGeom prst="roundRect">
            <a:avLst>
              <a:gd name="adj" fmla="val 8100"/>
            </a:avLst>
          </a:prstGeom>
        </p:spPr>
      </p:pic>
      <p:sp>
        <p:nvSpPr>
          <p:cNvPr id="6" name="文本框 5"/>
          <p:cNvSpPr txBox="1"/>
          <p:nvPr/>
        </p:nvSpPr>
        <p:spPr>
          <a:xfrm>
            <a:off x="884656" y="5512537"/>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张伯苓和张彭春在纽约</a:t>
            </a:r>
          </a:p>
        </p:txBody>
      </p:sp>
    </p:spTree>
    <p:extLst>
      <p:ext uri="{BB962C8B-B14F-4D97-AF65-F5344CB8AC3E}">
        <p14:creationId xmlns:p14="http://schemas.microsoft.com/office/powerpoint/2010/main" val="130497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05597" y="2683514"/>
            <a:ext cx="4897447" cy="2393091"/>
          </a:xfrm>
          <a:prstGeom prst="rect">
            <a:avLst/>
          </a:prstGeom>
          <a:noFill/>
        </p:spPr>
        <p:txBody>
          <a:bodyPr wrap="square" lIns="72000" rIns="72000">
            <a:spAutoFit/>
          </a:bodyPr>
          <a:lstStyle/>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1946</a:t>
            </a:r>
            <a:r>
              <a:rPr lang="zh-CN" altLang="en-US" sz="1600" dirty="0">
                <a:solidFill>
                  <a:schemeClr val="tx1">
                    <a:lumMod val="75000"/>
                    <a:lumOff val="25000"/>
                  </a:schemeClr>
                </a:solidFill>
                <a:latin typeface="微软雅黑" pitchFamily="34" charset="-122"/>
                <a:ea typeface="微软雅黑" pitchFamily="34" charset="-122"/>
              </a:rPr>
              <a:t>年</a:t>
            </a:r>
            <a:r>
              <a:rPr lang="en-US" altLang="zh-CN" sz="1600" dirty="0">
                <a:solidFill>
                  <a:schemeClr val="tx1">
                    <a:lumMod val="75000"/>
                    <a:lumOff val="25000"/>
                  </a:schemeClr>
                </a:solidFill>
                <a:latin typeface="微软雅黑" pitchFamily="34" charset="-122"/>
                <a:ea typeface="微软雅黑" pitchFamily="34" charset="-122"/>
              </a:rPr>
              <a:t>6</a:t>
            </a:r>
            <a:r>
              <a:rPr lang="zh-CN" altLang="en-US" sz="1600" dirty="0">
                <a:solidFill>
                  <a:schemeClr val="tx1">
                    <a:lumMod val="75000"/>
                    <a:lumOff val="25000"/>
                  </a:schemeClr>
                </a:solidFill>
                <a:latin typeface="微软雅黑" pitchFamily="34" charset="-122"/>
                <a:ea typeface="微软雅黑" pitchFamily="34" charset="-122"/>
              </a:rPr>
              <a:t>月</a:t>
            </a:r>
            <a:r>
              <a:rPr lang="en-US" altLang="zh-CN" sz="1600" dirty="0">
                <a:solidFill>
                  <a:schemeClr val="tx1">
                    <a:lumMod val="75000"/>
                    <a:lumOff val="25000"/>
                  </a:schemeClr>
                </a:solidFill>
                <a:latin typeface="微软雅黑" pitchFamily="34" charset="-122"/>
                <a:ea typeface="微软雅黑" pitchFamily="34" charset="-122"/>
              </a:rPr>
              <a:t>9</a:t>
            </a:r>
            <a:r>
              <a:rPr lang="zh-CN" altLang="en-US" sz="1600" dirty="0">
                <a:solidFill>
                  <a:schemeClr val="tx1">
                    <a:lumMod val="75000"/>
                    <a:lumOff val="25000"/>
                  </a:schemeClr>
                </a:solidFill>
                <a:latin typeface="微软雅黑" pitchFamily="34" charset="-122"/>
                <a:ea typeface="微软雅黑" pitchFamily="34" charset="-122"/>
              </a:rPr>
              <a:t>日，纽约的南开校友孟治博士便联系了全美各地</a:t>
            </a:r>
            <a:r>
              <a:rPr lang="en-US" altLang="zh-CN" sz="1600" dirty="0">
                <a:solidFill>
                  <a:schemeClr val="tx1">
                    <a:lumMod val="75000"/>
                    <a:lumOff val="25000"/>
                  </a:schemeClr>
                </a:solidFill>
                <a:latin typeface="微软雅黑" pitchFamily="34" charset="-122"/>
                <a:ea typeface="微软雅黑" pitchFamily="34" charset="-122"/>
              </a:rPr>
              <a:t>70</a:t>
            </a:r>
            <a:r>
              <a:rPr lang="zh-CN" altLang="en-US" sz="1600" dirty="0">
                <a:solidFill>
                  <a:schemeClr val="tx1">
                    <a:lumMod val="75000"/>
                    <a:lumOff val="25000"/>
                  </a:schemeClr>
                </a:solidFill>
                <a:latin typeface="微软雅黑" pitchFamily="34" charset="-122"/>
                <a:ea typeface="微软雅黑" pitchFamily="34" charset="-122"/>
              </a:rPr>
              <a:t>余位校友在纽约聚会，为张校长补庆</a:t>
            </a:r>
            <a:r>
              <a:rPr lang="en-US" altLang="zh-CN" sz="1600" dirty="0">
                <a:solidFill>
                  <a:schemeClr val="tx1">
                    <a:lumMod val="75000"/>
                    <a:lumOff val="25000"/>
                  </a:schemeClr>
                </a:solidFill>
                <a:latin typeface="微软雅黑" pitchFamily="34" charset="-122"/>
                <a:ea typeface="微软雅黑" pitchFamily="34" charset="-122"/>
              </a:rPr>
              <a:t>70</a:t>
            </a:r>
            <a:r>
              <a:rPr lang="zh-CN" altLang="en-US" sz="1600" dirty="0">
                <a:solidFill>
                  <a:schemeClr val="tx1">
                    <a:lumMod val="75000"/>
                    <a:lumOff val="25000"/>
                  </a:schemeClr>
                </a:solidFill>
                <a:latin typeface="微软雅黑" pitchFamily="34" charset="-122"/>
                <a:ea typeface="微软雅黑" pitchFamily="34" charset="-122"/>
              </a:rPr>
              <a:t>寿诞（老校长诞辰为</a:t>
            </a:r>
            <a:r>
              <a:rPr lang="en-US" altLang="zh-CN" sz="1600" dirty="0">
                <a:solidFill>
                  <a:schemeClr val="tx1">
                    <a:lumMod val="75000"/>
                    <a:lumOff val="25000"/>
                  </a:schemeClr>
                </a:solidFill>
                <a:latin typeface="微软雅黑" pitchFamily="34" charset="-122"/>
                <a:ea typeface="微软雅黑" pitchFamily="34" charset="-122"/>
              </a:rPr>
              <a:t>4</a:t>
            </a:r>
            <a:r>
              <a:rPr lang="zh-CN" altLang="en-US" sz="1600" dirty="0">
                <a:solidFill>
                  <a:schemeClr val="tx1">
                    <a:lumMod val="75000"/>
                    <a:lumOff val="25000"/>
                  </a:schemeClr>
                </a:solidFill>
                <a:latin typeface="微软雅黑" pitchFamily="34" charset="-122"/>
                <a:ea typeface="微软雅黑" pitchFamily="34" charset="-122"/>
              </a:rPr>
              <a:t>月</a:t>
            </a:r>
            <a:r>
              <a:rPr lang="en-US" altLang="zh-CN" sz="1600" dirty="0">
                <a:solidFill>
                  <a:schemeClr val="tx1">
                    <a:lumMod val="75000"/>
                    <a:lumOff val="25000"/>
                  </a:schemeClr>
                </a:solidFill>
                <a:latin typeface="微软雅黑" pitchFamily="34" charset="-122"/>
                <a:ea typeface="微软雅黑" pitchFamily="34" charset="-122"/>
              </a:rPr>
              <a:t>5</a:t>
            </a:r>
            <a:r>
              <a:rPr lang="zh-CN" altLang="en-US" sz="1600" dirty="0">
                <a:solidFill>
                  <a:schemeClr val="tx1">
                    <a:lumMod val="75000"/>
                    <a:lumOff val="25000"/>
                  </a:schemeClr>
                </a:solidFill>
                <a:latin typeface="微软雅黑" pitchFamily="34" charset="-122"/>
                <a:ea typeface="微软雅黑" pitchFamily="34" charset="-122"/>
              </a:rPr>
              <a:t>日）  。</a:t>
            </a:r>
          </a:p>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当时。正在美国访问的南开校友老舍与曹禺闻讯后，赶来出席并联名写下贺诗</a:t>
            </a:r>
            <a:r>
              <a:rPr lang="en-US" altLang="zh-CN" sz="1600" dirty="0">
                <a:solidFill>
                  <a:schemeClr val="tx1">
                    <a:lumMod val="75000"/>
                    <a:lumOff val="25000"/>
                  </a:schemeClr>
                </a:solidFill>
                <a:latin typeface="微软雅黑" pitchFamily="34" charset="-122"/>
                <a:ea typeface="微软雅黑" pitchFamily="34" charset="-122"/>
              </a:rPr>
              <a:t>《</a:t>
            </a:r>
            <a:r>
              <a:rPr lang="zh-CN" altLang="en-US" sz="1600" dirty="0">
                <a:solidFill>
                  <a:schemeClr val="tx1">
                    <a:lumMod val="75000"/>
                    <a:lumOff val="25000"/>
                  </a:schemeClr>
                </a:solidFill>
                <a:latin typeface="微软雅黑" pitchFamily="34" charset="-122"/>
                <a:ea typeface="微软雅黑" pitchFamily="34" charset="-122"/>
              </a:rPr>
              <a:t>贺张伯苓先生七十大庆</a:t>
            </a:r>
            <a:r>
              <a:rPr lang="en-US" altLang="zh-CN" sz="1600" dirty="0">
                <a:solidFill>
                  <a:schemeClr val="tx1">
                    <a:lumMod val="75000"/>
                    <a:lumOff val="25000"/>
                  </a:schemeClr>
                </a:solidFill>
                <a:latin typeface="微软雅黑" pitchFamily="34" charset="-122"/>
                <a:ea typeface="微软雅黑" pitchFamily="34" charset="-122"/>
              </a:rPr>
              <a:t>》</a:t>
            </a:r>
            <a:r>
              <a:rPr lang="zh-CN" altLang="en-US" sz="1600" dirty="0">
                <a:solidFill>
                  <a:schemeClr val="tx1">
                    <a:lumMod val="75000"/>
                    <a:lumOff val="25000"/>
                  </a:schemeClr>
                </a:solidFill>
                <a:latin typeface="微软雅黑" pitchFamily="34" charset="-122"/>
                <a:ea typeface="微软雅黑" pitchFamily="34" charset="-122"/>
              </a:rPr>
              <a:t>，在庆祝会上当场朗诵。</a:t>
            </a:r>
          </a:p>
        </p:txBody>
      </p:sp>
      <p:sp>
        <p:nvSpPr>
          <p:cNvPr id="7266" name="标题 7265"/>
          <p:cNvSpPr>
            <a:spLocks noGrp="1"/>
          </p:cNvSpPr>
          <p:nvPr>
            <p:ph type="title"/>
          </p:nvPr>
        </p:nvSpPr>
        <p:spPr/>
        <p:txBody>
          <a:bodyPr/>
          <a:lstStyle/>
          <a:p>
            <a:r>
              <a:rPr lang="zh-CN" altLang="en-US" dirty="0"/>
              <a:t>早期南开人的旅美足迹</a:t>
            </a:r>
          </a:p>
        </p:txBody>
      </p:sp>
      <p:pic>
        <p:nvPicPr>
          <p:cNvPr id="7267" name="图片 72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52" y="2683514"/>
            <a:ext cx="3051926" cy="2285996"/>
          </a:xfrm>
          <a:prstGeom prst="roundRect">
            <a:avLst>
              <a:gd name="adj" fmla="val 8100"/>
            </a:avLst>
          </a:prstGeom>
        </p:spPr>
      </p:pic>
      <p:sp>
        <p:nvSpPr>
          <p:cNvPr id="6" name="文本框 5"/>
          <p:cNvSpPr txBox="1"/>
          <p:nvPr/>
        </p:nvSpPr>
        <p:spPr>
          <a:xfrm>
            <a:off x="884656" y="5512537"/>
            <a:ext cx="2049517" cy="283779"/>
          </a:xfrm>
          <a:prstGeom prst="rect">
            <a:avLst/>
          </a:prstGeom>
          <a:noFill/>
        </p:spPr>
        <p:txBody>
          <a:bodyPr wrap="none" rtlCol="0">
            <a:noAutofit/>
          </a:bodyPr>
          <a:lstStyle/>
          <a:p>
            <a:pPr algn="ct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贺张伯苓先生七十大庆</a:t>
            </a:r>
            <a:r>
              <a:rPr lang="en-US" altLang="zh-CN" sz="1000" dirty="0">
                <a:latin typeface="微软雅黑" pitchFamily="34" charset="-122"/>
                <a:ea typeface="微软雅黑" pitchFamily="34" charset="-122"/>
              </a:rPr>
              <a:t>》</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66537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a:t>
            </a:r>
            <a:r>
              <a:rPr lang="zh-CN" altLang="en-US" dirty="0"/>
              <a:t>贺张伯苓先生七十大庆</a:t>
            </a:r>
            <a:r>
              <a:rPr lang="en-US" altLang="zh-CN" dirty="0"/>
              <a:t>》</a:t>
            </a:r>
            <a:br>
              <a:rPr lang="en-US" altLang="zh-CN" dirty="0"/>
            </a:br>
            <a:endParaRPr lang="zh-CN" altLang="en-US" dirty="0"/>
          </a:p>
        </p:txBody>
      </p:sp>
      <p:sp>
        <p:nvSpPr>
          <p:cNvPr id="4" name="TextBox 2"/>
          <p:cNvSpPr txBox="1"/>
          <p:nvPr/>
        </p:nvSpPr>
        <p:spPr>
          <a:xfrm>
            <a:off x="693026" y="1729700"/>
            <a:ext cx="3650374" cy="3742178"/>
          </a:xfrm>
          <a:prstGeom prst="rect">
            <a:avLst/>
          </a:prstGeom>
          <a:noFill/>
        </p:spPr>
        <p:txBody>
          <a:bodyPr wrap="square" lIns="72000" rIns="72000">
            <a:spAutoFit/>
          </a:bodyPr>
          <a:lstStyle/>
          <a:p>
            <a:pPr algn="ctr">
              <a:lnSpc>
                <a:spcPct val="150000"/>
              </a:lnSpc>
            </a:pPr>
            <a:r>
              <a:rPr lang="zh-CN" altLang="en-US" sz="1600" dirty="0">
                <a:latin typeface="微软雅黑" pitchFamily="34" charset="-122"/>
                <a:ea typeface="微软雅黑" pitchFamily="34" charset="-122"/>
              </a:rPr>
              <a:t>贺张伯苓先生七十大庆</a:t>
            </a:r>
            <a:endParaRPr lang="en-US" altLang="zh-CN" sz="1600" dirty="0">
              <a:latin typeface="微软雅黑" pitchFamily="34" charset="-122"/>
              <a:ea typeface="微软雅黑" pitchFamily="34" charset="-122"/>
            </a:endParaRPr>
          </a:p>
          <a:p>
            <a:pPr algn="ctr">
              <a:lnSpc>
                <a:spcPct val="150000"/>
              </a:lnSpc>
            </a:pPr>
            <a:r>
              <a:rPr lang="zh-CN" altLang="en-US" sz="1200" dirty="0">
                <a:latin typeface="微软雅黑" pitchFamily="34" charset="-122"/>
                <a:ea typeface="微软雅黑" pitchFamily="34" charset="-122"/>
              </a:rPr>
              <a:t>曹禺  老舍</a:t>
            </a:r>
            <a:endParaRPr lang="en-US" altLang="zh-CN" sz="1200" dirty="0">
              <a:latin typeface="微软雅黑" pitchFamily="34" charset="-122"/>
              <a:ea typeface="微软雅黑" pitchFamily="34" charset="-122"/>
            </a:endParaRPr>
          </a:p>
          <a:p>
            <a:pPr algn="ctr">
              <a:lnSpc>
                <a:spcPct val="150000"/>
              </a:lnSpc>
            </a:pPr>
            <a:endParaRPr lang="en-US" altLang="zh-CN" sz="1600" dirty="0">
              <a:latin typeface="微软雅黑" pitchFamily="34" charset="-122"/>
              <a:ea typeface="微软雅黑" pitchFamily="34" charset="-122"/>
            </a:endParaRPr>
          </a:p>
          <a:p>
            <a:pPr algn="ctr">
              <a:lnSpc>
                <a:spcPct val="150000"/>
              </a:lnSpc>
            </a:pPr>
            <a:r>
              <a:rPr lang="zh-CN" altLang="en-US" sz="1600" dirty="0">
                <a:latin typeface="微软雅黑" pitchFamily="34" charset="-122"/>
                <a:ea typeface="微软雅黑" pitchFamily="34" charset="-122"/>
              </a:rPr>
              <a:t>知道有中国的，</a:t>
            </a:r>
          </a:p>
          <a:p>
            <a:pPr algn="ctr">
              <a:lnSpc>
                <a:spcPct val="150000"/>
              </a:lnSpc>
            </a:pPr>
            <a:r>
              <a:rPr lang="zh-CN" altLang="en-US" sz="1600" dirty="0">
                <a:latin typeface="微软雅黑" pitchFamily="34" charset="-122"/>
                <a:ea typeface="微软雅黑" pitchFamily="34" charset="-122"/>
              </a:rPr>
              <a:t>便知道有个南开。</a:t>
            </a:r>
          </a:p>
          <a:p>
            <a:pPr algn="ctr">
              <a:lnSpc>
                <a:spcPct val="150000"/>
              </a:lnSpc>
            </a:pPr>
            <a:r>
              <a:rPr lang="zh-CN" altLang="en-US" sz="1600" dirty="0">
                <a:latin typeface="微软雅黑" pitchFamily="34" charset="-122"/>
                <a:ea typeface="微软雅黑" pitchFamily="34" charset="-122"/>
              </a:rPr>
              <a:t>这不是吹，也不是嗙，</a:t>
            </a:r>
          </a:p>
          <a:p>
            <a:pPr algn="ctr">
              <a:lnSpc>
                <a:spcPct val="150000"/>
              </a:lnSpc>
            </a:pPr>
            <a:r>
              <a:rPr lang="zh-CN" altLang="en-US" sz="1600" dirty="0">
                <a:latin typeface="微软雅黑" pitchFamily="34" charset="-122"/>
                <a:ea typeface="微软雅黑" pitchFamily="34" charset="-122"/>
              </a:rPr>
              <a:t>真的，天下谁不知，</a:t>
            </a:r>
          </a:p>
          <a:p>
            <a:pPr algn="ctr">
              <a:lnSpc>
                <a:spcPct val="150000"/>
              </a:lnSpc>
            </a:pPr>
            <a:r>
              <a:rPr lang="zh-CN" altLang="en-US" sz="1600" dirty="0">
                <a:latin typeface="微软雅黑" pitchFamily="34" charset="-122"/>
                <a:ea typeface="微软雅黑" pitchFamily="34" charset="-122"/>
              </a:rPr>
              <a:t>南开有个张校长</a:t>
            </a:r>
            <a:r>
              <a:rPr lang="en-US" altLang="zh-CN" sz="1600" dirty="0">
                <a:latin typeface="微软雅黑" pitchFamily="34" charset="-122"/>
                <a:ea typeface="微软雅黑" pitchFamily="34" charset="-122"/>
              </a:rPr>
              <a:t>?</a:t>
            </a:r>
            <a:r>
              <a:rPr lang="zh-CN" altLang="en-US" sz="1600" dirty="0">
                <a:latin typeface="微软雅黑" pitchFamily="34" charset="-122"/>
                <a:ea typeface="微软雅黑" pitchFamily="34" charset="-122"/>
              </a:rPr>
              <a:t>！</a:t>
            </a:r>
          </a:p>
          <a:p>
            <a:pPr algn="ctr">
              <a:lnSpc>
                <a:spcPct val="150000"/>
              </a:lnSpc>
            </a:pPr>
            <a:endParaRPr lang="en-US" altLang="zh-CN" sz="1600" dirty="0">
              <a:latin typeface="微软雅黑" pitchFamily="34" charset="-122"/>
              <a:ea typeface="微软雅黑" pitchFamily="34" charset="-122"/>
            </a:endParaRPr>
          </a:p>
          <a:p>
            <a:pPr algn="ctr">
              <a:lnSpc>
                <a:spcPct val="150000"/>
              </a:lnSpc>
            </a:pPr>
            <a:endParaRPr lang="zh-CN" altLang="en-US" sz="1600" dirty="0">
              <a:latin typeface="微软雅黑" pitchFamily="34" charset="-122"/>
              <a:ea typeface="微软雅黑" pitchFamily="34" charset="-122"/>
            </a:endParaRPr>
          </a:p>
        </p:txBody>
      </p:sp>
      <p:sp>
        <p:nvSpPr>
          <p:cNvPr id="5" name="矩形 4"/>
          <p:cNvSpPr/>
          <p:nvPr/>
        </p:nvSpPr>
        <p:spPr>
          <a:xfrm>
            <a:off x="4989129" y="1360368"/>
            <a:ext cx="3097267" cy="4480842"/>
          </a:xfrm>
          <a:prstGeom prst="rect">
            <a:avLst/>
          </a:prstGeom>
        </p:spPr>
        <p:txBody>
          <a:bodyPr wrap="square">
            <a:spAutoFit/>
          </a:bodyPr>
          <a:lstStyle/>
          <a:p>
            <a:pPr algn="ctr">
              <a:lnSpc>
                <a:spcPct val="150000"/>
              </a:lnSpc>
            </a:pPr>
            <a:r>
              <a:rPr lang="zh-CN" altLang="en-US" sz="1600" dirty="0">
                <a:latin typeface="微软雅黑" pitchFamily="34" charset="-122"/>
                <a:ea typeface="微软雅黑" pitchFamily="34" charset="-122"/>
              </a:rPr>
              <a:t>不是胡吹，不是乱讲，</a:t>
            </a:r>
          </a:p>
          <a:p>
            <a:pPr algn="ctr">
              <a:lnSpc>
                <a:spcPct val="150000"/>
              </a:lnSpc>
            </a:pPr>
            <a:r>
              <a:rPr lang="zh-CN" altLang="en-US" sz="1600" dirty="0">
                <a:latin typeface="微软雅黑" pitchFamily="34" charset="-122"/>
                <a:ea typeface="微软雅黑" pitchFamily="34" charset="-122"/>
              </a:rPr>
              <a:t>一提起我们的张校长，</a:t>
            </a:r>
          </a:p>
          <a:p>
            <a:pPr algn="ctr">
              <a:lnSpc>
                <a:spcPct val="150000"/>
              </a:lnSpc>
            </a:pPr>
            <a:r>
              <a:rPr lang="zh-CN" altLang="en-US" sz="1600" dirty="0">
                <a:latin typeface="微软雅黑" pitchFamily="34" charset="-122"/>
                <a:ea typeface="微软雅黑" pitchFamily="34" charset="-122"/>
              </a:rPr>
              <a:t>就仿佛提到华盛顿，</a:t>
            </a:r>
          </a:p>
          <a:p>
            <a:pPr algn="ctr">
              <a:lnSpc>
                <a:spcPct val="150000"/>
              </a:lnSpc>
            </a:pPr>
            <a:r>
              <a:rPr lang="zh-CN" altLang="en-US" sz="1600" dirty="0">
                <a:latin typeface="微软雅黑" pitchFamily="34" charset="-122"/>
                <a:ea typeface="微软雅黑" pitchFamily="34" charset="-122"/>
              </a:rPr>
              <a:t>或莎士比亚那个样。</a:t>
            </a:r>
          </a:p>
          <a:p>
            <a:pPr algn="ctr">
              <a:lnSpc>
                <a:spcPct val="150000"/>
              </a:lnSpc>
            </a:pPr>
            <a:r>
              <a:rPr lang="zh-CN" altLang="en-US" sz="1600" dirty="0">
                <a:latin typeface="微软雅黑" pitchFamily="34" charset="-122"/>
                <a:ea typeface="微软雅黑" pitchFamily="34" charset="-122"/>
              </a:rPr>
              <a:t>虽然他并不稀罕做几任总统，</a:t>
            </a:r>
          </a:p>
          <a:p>
            <a:pPr algn="ctr">
              <a:lnSpc>
                <a:spcPct val="150000"/>
              </a:lnSpc>
            </a:pPr>
            <a:r>
              <a:rPr lang="zh-CN" altLang="en-US" sz="1600" dirty="0">
                <a:latin typeface="微软雅黑" pitchFamily="34" charset="-122"/>
                <a:ea typeface="微软雅黑" pitchFamily="34" charset="-122"/>
              </a:rPr>
              <a:t>或写几部剧教人鼓掌，</a:t>
            </a:r>
          </a:p>
          <a:p>
            <a:pPr algn="ctr">
              <a:lnSpc>
                <a:spcPct val="150000"/>
              </a:lnSpc>
            </a:pPr>
            <a:r>
              <a:rPr lang="zh-CN" altLang="en-US" sz="1600" dirty="0">
                <a:latin typeface="微软雅黑" pitchFamily="34" charset="-122"/>
                <a:ea typeface="微软雅黑" pitchFamily="34" charset="-122"/>
              </a:rPr>
              <a:t>可是他会把成千上万的小淘气儿，</a:t>
            </a:r>
          </a:p>
          <a:p>
            <a:pPr algn="ctr">
              <a:lnSpc>
                <a:spcPct val="150000"/>
              </a:lnSpc>
            </a:pPr>
            <a:r>
              <a:rPr lang="zh-CN" altLang="en-US" sz="1600" dirty="0">
                <a:latin typeface="微软雅黑" pitchFamily="34" charset="-122"/>
                <a:ea typeface="微软雅黑" pitchFamily="34" charset="-122"/>
              </a:rPr>
              <a:t>用人格的熏陶，</a:t>
            </a:r>
          </a:p>
          <a:p>
            <a:pPr algn="ctr">
              <a:lnSpc>
                <a:spcPct val="150000"/>
              </a:lnSpc>
            </a:pPr>
            <a:r>
              <a:rPr lang="zh-CN" altLang="en-US" sz="1600" dirty="0">
                <a:latin typeface="微软雅黑" pitchFamily="34" charset="-122"/>
                <a:ea typeface="微软雅黑" pitchFamily="34" charset="-122"/>
              </a:rPr>
              <a:t>与身心的教养，</a:t>
            </a:r>
          </a:p>
          <a:p>
            <a:pPr algn="ctr">
              <a:lnSpc>
                <a:spcPct val="150000"/>
              </a:lnSpc>
            </a:pPr>
            <a:r>
              <a:rPr lang="zh-CN" altLang="en-US" sz="1600" dirty="0">
                <a:latin typeface="微软雅黑" pitchFamily="34" charset="-122"/>
                <a:ea typeface="微软雅黑" pitchFamily="34" charset="-122"/>
              </a:rPr>
              <a:t>造成华盛顿或不朽的写家，</a:t>
            </a:r>
          </a:p>
          <a:p>
            <a:pPr algn="ctr">
              <a:lnSpc>
                <a:spcPct val="150000"/>
              </a:lnSpc>
            </a:pPr>
            <a:r>
              <a:rPr lang="zh-CN" altLang="en-US" sz="1600" dirty="0">
                <a:latin typeface="微软雅黑" pitchFamily="34" charset="-122"/>
                <a:ea typeface="微软雅黑" pitchFamily="34" charset="-122"/>
              </a:rPr>
              <a:t>把古老的中华，</a:t>
            </a:r>
          </a:p>
          <a:p>
            <a:pPr algn="ctr">
              <a:lnSpc>
                <a:spcPct val="150000"/>
              </a:lnSpc>
            </a:pPr>
            <a:r>
              <a:rPr lang="zh-CN" altLang="en-US" sz="1600" dirty="0">
                <a:latin typeface="微软雅黑" pitchFamily="34" charset="-122"/>
                <a:ea typeface="微软雅黑" pitchFamily="34" charset="-122"/>
              </a:rPr>
              <a:t>变得比英美还更棒！</a:t>
            </a:r>
          </a:p>
        </p:txBody>
      </p:sp>
    </p:spTree>
    <p:extLst>
      <p:ext uri="{BB962C8B-B14F-4D97-AF65-F5344CB8AC3E}">
        <p14:creationId xmlns:p14="http://schemas.microsoft.com/office/powerpoint/2010/main" val="78424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bwMode="auto">
          <a:xfrm>
            <a:off x="-1" y="0"/>
            <a:ext cx="4368801" cy="6858000"/>
          </a:xfrm>
          <a:prstGeom prst="rect">
            <a:avLst/>
          </a:prstGeom>
          <a:gradFill>
            <a:gsLst>
              <a:gs pos="0">
                <a:srgbClr val="720808"/>
              </a:gs>
              <a:gs pos="100000">
                <a:srgbClr val="342275">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47" name="矩形 46"/>
          <p:cNvSpPr/>
          <p:nvPr/>
        </p:nvSpPr>
        <p:spPr bwMode="auto">
          <a:xfrm rot="5400000" flipV="1">
            <a:off x="1270707" y="-1270708"/>
            <a:ext cx="1827382" cy="4368800"/>
          </a:xfrm>
          <a:prstGeom prst="rect">
            <a:avLst/>
          </a:prstGeom>
          <a:gradFill>
            <a:gsLst>
              <a:gs pos="0">
                <a:srgbClr val="720808"/>
              </a:gs>
              <a:gs pos="100000">
                <a:srgbClr val="342275">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38" name="矩形 37"/>
          <p:cNvSpPr/>
          <p:nvPr/>
        </p:nvSpPr>
        <p:spPr bwMode="auto">
          <a:xfrm rot="5400000">
            <a:off x="1371901" y="3861106"/>
            <a:ext cx="1624987" cy="4368801"/>
          </a:xfrm>
          <a:prstGeom prst="rect">
            <a:avLst/>
          </a:prstGeom>
          <a:gradFill>
            <a:gsLst>
              <a:gs pos="0">
                <a:srgbClr val="720808"/>
              </a:gs>
              <a:gs pos="100000">
                <a:srgbClr val="342275">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nvGrpSpPr>
          <p:cNvPr id="53" name="组合 52"/>
          <p:cNvGrpSpPr/>
          <p:nvPr/>
        </p:nvGrpSpPr>
        <p:grpSpPr>
          <a:xfrm>
            <a:off x="0" y="1070223"/>
            <a:ext cx="2754050" cy="4646991"/>
            <a:chOff x="0" y="1111187"/>
            <a:chExt cx="2754050" cy="4646991"/>
          </a:xfrm>
        </p:grpSpPr>
        <p:sp>
          <p:nvSpPr>
            <p:cNvPr id="48" name="椭圆 47"/>
            <p:cNvSpPr/>
            <p:nvPr/>
          </p:nvSpPr>
          <p:spPr>
            <a:xfrm>
              <a:off x="2450246" y="4863799"/>
              <a:ext cx="200570" cy="20057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0" y="1111187"/>
              <a:ext cx="312134" cy="312134"/>
            </a:xfrm>
            <a:prstGeom prst="ellips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1114320" y="1611397"/>
              <a:ext cx="904679" cy="904679"/>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854236" y="5460064"/>
              <a:ext cx="298114" cy="298114"/>
            </a:xfrm>
            <a:prstGeom prst="ellipse">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椭圆 51"/>
            <p:cNvSpPr/>
            <p:nvPr/>
          </p:nvSpPr>
          <p:spPr>
            <a:xfrm>
              <a:off x="2313236" y="1194804"/>
              <a:ext cx="440814" cy="44081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34"/>
            <a:ext cx="3421117" cy="4692634"/>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t="16706"/>
          <a:stretch/>
        </p:blipFill>
        <p:spPr>
          <a:xfrm>
            <a:off x="-11" y="2746660"/>
            <a:ext cx="3421127" cy="2116750"/>
          </a:xfrm>
          <a:prstGeom prst="rect">
            <a:avLst/>
          </a:prstGeom>
        </p:spPr>
      </p:pic>
      <p:pic>
        <p:nvPicPr>
          <p:cNvPr id="29" name="图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9" y="4642726"/>
            <a:ext cx="3421127" cy="2295265"/>
          </a:xfrm>
          <a:prstGeom prst="rect">
            <a:avLst/>
          </a:prstGeom>
        </p:spPr>
      </p:pic>
      <p:sp>
        <p:nvSpPr>
          <p:cNvPr id="39" name="任意多边形 38"/>
          <p:cNvSpPr/>
          <p:nvPr/>
        </p:nvSpPr>
        <p:spPr>
          <a:xfrm rot="16200000">
            <a:off x="67870" y="1470438"/>
            <a:ext cx="6858003" cy="3917120"/>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044856 w 9143999"/>
              <a:gd name="connsiteY5" fmla="*/ 57555 h 2051818"/>
              <a:gd name="connsiteX6" fmla="*/ 9143999 w 9143999"/>
              <a:gd name="connsiteY6"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130228 h 2182046"/>
              <a:gd name="connsiteX1" fmla="*/ 9143999 w 9143999"/>
              <a:gd name="connsiteY1" fmla="*/ 2182046 h 2182046"/>
              <a:gd name="connsiteX2" fmla="*/ 0 w 9143999"/>
              <a:gd name="connsiteY2" fmla="*/ 2182046 h 2182046"/>
              <a:gd name="connsiteX3" fmla="*/ 0 w 9143999"/>
              <a:gd name="connsiteY3" fmla="*/ 1334305 h 2182046"/>
              <a:gd name="connsiteX4" fmla="*/ 6027 w 9143999"/>
              <a:gd name="connsiteY4" fmla="*/ 0 h 2182046"/>
              <a:gd name="connsiteX5" fmla="*/ 9143999 w 9143999"/>
              <a:gd name="connsiteY5" fmla="*/ 130228 h 2182046"/>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25380 w 9143999"/>
              <a:gd name="connsiteY4" fmla="*/ 130773 h 2127943"/>
              <a:gd name="connsiteX5" fmla="*/ 9124647 w 9143999"/>
              <a:gd name="connsiteY5" fmla="*/ 0 h 2127943"/>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25380 w 9143999"/>
              <a:gd name="connsiteY4" fmla="*/ 130773 h 2127943"/>
              <a:gd name="connsiteX5" fmla="*/ 9124647 w 9143999"/>
              <a:gd name="connsiteY5" fmla="*/ 0 h 2127943"/>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6028 w 9143999"/>
              <a:gd name="connsiteY4" fmla="*/ 11147 h 2127943"/>
              <a:gd name="connsiteX5" fmla="*/ 9124647 w 9143999"/>
              <a:gd name="connsiteY5" fmla="*/ 0 h 2127943"/>
              <a:gd name="connsiteX0" fmla="*/ 9138134 w 9157486"/>
              <a:gd name="connsiteY0" fmla="*/ 0 h 2127943"/>
              <a:gd name="connsiteX1" fmla="*/ 9157486 w 9157486"/>
              <a:gd name="connsiteY1" fmla="*/ 2127943 h 2127943"/>
              <a:gd name="connsiteX2" fmla="*/ 13487 w 9157486"/>
              <a:gd name="connsiteY2" fmla="*/ 2127943 h 2127943"/>
              <a:gd name="connsiteX3" fmla="*/ 13487 w 9157486"/>
              <a:gd name="connsiteY3" fmla="*/ 1280202 h 2127943"/>
              <a:gd name="connsiteX4" fmla="*/ 163 w 9157486"/>
              <a:gd name="connsiteY4" fmla="*/ 141648 h 2127943"/>
              <a:gd name="connsiteX5" fmla="*/ 9138134 w 9157486"/>
              <a:gd name="connsiteY5" fmla="*/ 0 h 212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7486" h="2127943">
                <a:moveTo>
                  <a:pt x="9138134" y="0"/>
                </a:moveTo>
                <a:lnTo>
                  <a:pt x="9157486" y="2127943"/>
                </a:lnTo>
                <a:lnTo>
                  <a:pt x="13487" y="2127943"/>
                </a:lnTo>
                <a:lnTo>
                  <a:pt x="13487" y="1280202"/>
                </a:lnTo>
                <a:cubicBezTo>
                  <a:pt x="15496" y="857184"/>
                  <a:pt x="-1846" y="564666"/>
                  <a:pt x="163" y="141648"/>
                </a:cubicBezTo>
                <a:cubicBezTo>
                  <a:pt x="3568670" y="1577063"/>
                  <a:pt x="7137176" y="1131097"/>
                  <a:pt x="9138134" y="0"/>
                </a:cubicBezTo>
                <a:close/>
              </a:path>
            </a:pathLst>
          </a:custGeom>
          <a:gradFill>
            <a:gsLst>
              <a:gs pos="0">
                <a:srgbClr val="720808"/>
              </a:gs>
              <a:gs pos="100000">
                <a:srgbClr val="342275">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4" name="任意多边形 43"/>
          <p:cNvSpPr/>
          <p:nvPr/>
        </p:nvSpPr>
        <p:spPr>
          <a:xfrm rot="16200000">
            <a:off x="2269997" y="-16039"/>
            <a:ext cx="6868891" cy="6879174"/>
          </a:xfrm>
          <a:custGeom>
            <a:avLst/>
            <a:gdLst>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270374 w 6858000"/>
              <a:gd name="connsiteY17" fmla="*/ 412001 h 6459417"/>
              <a:gd name="connsiteX18" fmla="*/ 6705779 w 6858000"/>
              <a:gd name="connsiteY18" fmla="*/ 117916 h 6459417"/>
              <a:gd name="connsiteX0" fmla="*/ 6858000 w 6941935"/>
              <a:gd name="connsiteY0" fmla="*/ 56823 h 6516240"/>
              <a:gd name="connsiteX1" fmla="*/ 6858000 w 6941935"/>
              <a:gd name="connsiteY1" fmla="*/ 1732102 h 6516240"/>
              <a:gd name="connsiteX2" fmla="*/ 6858000 w 6941935"/>
              <a:gd name="connsiteY2" fmla="*/ 1876524 h 6516240"/>
              <a:gd name="connsiteX3" fmla="*/ 6858000 w 6941935"/>
              <a:gd name="connsiteY3" fmla="*/ 2335590 h 6516240"/>
              <a:gd name="connsiteX4" fmla="*/ 6858000 w 6941935"/>
              <a:gd name="connsiteY4" fmla="*/ 4010869 h 6516240"/>
              <a:gd name="connsiteX5" fmla="*/ 6858000 w 6941935"/>
              <a:gd name="connsiteY5" fmla="*/ 4155291 h 6516240"/>
              <a:gd name="connsiteX6" fmla="*/ 6858000 w 6941935"/>
              <a:gd name="connsiteY6" fmla="*/ 4237473 h 6516240"/>
              <a:gd name="connsiteX7" fmla="*/ 6858000 w 6941935"/>
              <a:gd name="connsiteY7" fmla="*/ 6516240 h 6516240"/>
              <a:gd name="connsiteX8" fmla="*/ 0 w 6941935"/>
              <a:gd name="connsiteY8" fmla="*/ 6516240 h 6516240"/>
              <a:gd name="connsiteX9" fmla="*/ 0 w 6941935"/>
              <a:gd name="connsiteY9" fmla="*/ 4237473 h 6516240"/>
              <a:gd name="connsiteX10" fmla="*/ 0 w 6941935"/>
              <a:gd name="connsiteY10" fmla="*/ 4155291 h 6516240"/>
              <a:gd name="connsiteX11" fmla="*/ 0 w 6941935"/>
              <a:gd name="connsiteY11" fmla="*/ 4010869 h 6516240"/>
              <a:gd name="connsiteX12" fmla="*/ 0 w 6941935"/>
              <a:gd name="connsiteY12" fmla="*/ 3352747 h 6516240"/>
              <a:gd name="connsiteX13" fmla="*/ 0 w 6941935"/>
              <a:gd name="connsiteY13" fmla="*/ 1876524 h 6516240"/>
              <a:gd name="connsiteX14" fmla="*/ 0 w 6941935"/>
              <a:gd name="connsiteY14" fmla="*/ 1732102 h 6516240"/>
              <a:gd name="connsiteX15" fmla="*/ 0 w 6941935"/>
              <a:gd name="connsiteY15" fmla="*/ 1073980 h 6516240"/>
              <a:gd name="connsiteX16" fmla="*/ 227535 w 6941935"/>
              <a:gd name="connsiteY16" fmla="*/ 1223081 h 6516240"/>
              <a:gd name="connsiteX17" fmla="*/ 6270374 w 6941935"/>
              <a:gd name="connsiteY17" fmla="*/ 468824 h 6516240"/>
              <a:gd name="connsiteX18" fmla="*/ 6858000 w 6941935"/>
              <a:gd name="connsiteY18" fmla="*/ 56823 h 6516240"/>
              <a:gd name="connsiteX0" fmla="*/ 6858000 w 6858000"/>
              <a:gd name="connsiteY0" fmla="*/ 4734 h 6464151"/>
              <a:gd name="connsiteX1" fmla="*/ 6858000 w 6858000"/>
              <a:gd name="connsiteY1" fmla="*/ 1680013 h 6464151"/>
              <a:gd name="connsiteX2" fmla="*/ 6858000 w 6858000"/>
              <a:gd name="connsiteY2" fmla="*/ 1824435 h 6464151"/>
              <a:gd name="connsiteX3" fmla="*/ 6858000 w 6858000"/>
              <a:gd name="connsiteY3" fmla="*/ 2283501 h 6464151"/>
              <a:gd name="connsiteX4" fmla="*/ 6858000 w 6858000"/>
              <a:gd name="connsiteY4" fmla="*/ 3958780 h 6464151"/>
              <a:gd name="connsiteX5" fmla="*/ 6858000 w 6858000"/>
              <a:gd name="connsiteY5" fmla="*/ 4103202 h 6464151"/>
              <a:gd name="connsiteX6" fmla="*/ 6858000 w 6858000"/>
              <a:gd name="connsiteY6" fmla="*/ 4185384 h 6464151"/>
              <a:gd name="connsiteX7" fmla="*/ 6858000 w 6858000"/>
              <a:gd name="connsiteY7" fmla="*/ 6464151 h 6464151"/>
              <a:gd name="connsiteX8" fmla="*/ 0 w 6858000"/>
              <a:gd name="connsiteY8" fmla="*/ 6464151 h 6464151"/>
              <a:gd name="connsiteX9" fmla="*/ 0 w 6858000"/>
              <a:gd name="connsiteY9" fmla="*/ 4185384 h 6464151"/>
              <a:gd name="connsiteX10" fmla="*/ 0 w 6858000"/>
              <a:gd name="connsiteY10" fmla="*/ 4103202 h 6464151"/>
              <a:gd name="connsiteX11" fmla="*/ 0 w 6858000"/>
              <a:gd name="connsiteY11" fmla="*/ 3958780 h 6464151"/>
              <a:gd name="connsiteX12" fmla="*/ 0 w 6858000"/>
              <a:gd name="connsiteY12" fmla="*/ 3300658 h 6464151"/>
              <a:gd name="connsiteX13" fmla="*/ 0 w 6858000"/>
              <a:gd name="connsiteY13" fmla="*/ 1824435 h 6464151"/>
              <a:gd name="connsiteX14" fmla="*/ 0 w 6858000"/>
              <a:gd name="connsiteY14" fmla="*/ 1680013 h 6464151"/>
              <a:gd name="connsiteX15" fmla="*/ 0 w 6858000"/>
              <a:gd name="connsiteY15" fmla="*/ 1021891 h 6464151"/>
              <a:gd name="connsiteX16" fmla="*/ 227535 w 6858000"/>
              <a:gd name="connsiteY16" fmla="*/ 1170992 h 6464151"/>
              <a:gd name="connsiteX17" fmla="*/ 6858000 w 6858000"/>
              <a:gd name="connsiteY17" fmla="*/ 4734 h 6464151"/>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858000 w 6858000"/>
              <a:gd name="connsiteY17"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2647737 h 7431875"/>
              <a:gd name="connsiteX15" fmla="*/ 0 w 6858003"/>
              <a:gd name="connsiteY15" fmla="*/ 1989615 h 7431875"/>
              <a:gd name="connsiteX16" fmla="*/ 6858003 w 6858003"/>
              <a:gd name="connsiteY16" fmla="*/ 0 h 7431875"/>
              <a:gd name="connsiteX0" fmla="*/ 6872517 w 6872517"/>
              <a:gd name="connsiteY0" fmla="*/ 0 h 7431875"/>
              <a:gd name="connsiteX1" fmla="*/ 6872514 w 6872517"/>
              <a:gd name="connsiteY1" fmla="*/ 2647737 h 7431875"/>
              <a:gd name="connsiteX2" fmla="*/ 6872514 w 6872517"/>
              <a:gd name="connsiteY2" fmla="*/ 2792159 h 7431875"/>
              <a:gd name="connsiteX3" fmla="*/ 6872514 w 6872517"/>
              <a:gd name="connsiteY3" fmla="*/ 3251225 h 7431875"/>
              <a:gd name="connsiteX4" fmla="*/ 6872514 w 6872517"/>
              <a:gd name="connsiteY4" fmla="*/ 4926504 h 7431875"/>
              <a:gd name="connsiteX5" fmla="*/ 6872514 w 6872517"/>
              <a:gd name="connsiteY5" fmla="*/ 5070926 h 7431875"/>
              <a:gd name="connsiteX6" fmla="*/ 6872514 w 6872517"/>
              <a:gd name="connsiteY6" fmla="*/ 5153108 h 7431875"/>
              <a:gd name="connsiteX7" fmla="*/ 6872514 w 6872517"/>
              <a:gd name="connsiteY7" fmla="*/ 7431875 h 7431875"/>
              <a:gd name="connsiteX8" fmla="*/ 14514 w 6872517"/>
              <a:gd name="connsiteY8" fmla="*/ 7431875 h 7431875"/>
              <a:gd name="connsiteX9" fmla="*/ 14514 w 6872517"/>
              <a:gd name="connsiteY9" fmla="*/ 5153108 h 7431875"/>
              <a:gd name="connsiteX10" fmla="*/ 14514 w 6872517"/>
              <a:gd name="connsiteY10" fmla="*/ 5070926 h 7431875"/>
              <a:gd name="connsiteX11" fmla="*/ 14514 w 6872517"/>
              <a:gd name="connsiteY11" fmla="*/ 4926504 h 7431875"/>
              <a:gd name="connsiteX12" fmla="*/ 14514 w 6872517"/>
              <a:gd name="connsiteY12" fmla="*/ 4268382 h 7431875"/>
              <a:gd name="connsiteX13" fmla="*/ 14514 w 6872517"/>
              <a:gd name="connsiteY13" fmla="*/ 2792159 h 7431875"/>
              <a:gd name="connsiteX14" fmla="*/ 14514 w 6872517"/>
              <a:gd name="connsiteY14" fmla="*/ 2647737 h 7431875"/>
              <a:gd name="connsiteX15" fmla="*/ 0 w 6872517"/>
              <a:gd name="connsiteY15" fmla="*/ 480129 h 7431875"/>
              <a:gd name="connsiteX16" fmla="*/ 6872517 w 6872517"/>
              <a:gd name="connsiteY16"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2647737 h 7431875"/>
              <a:gd name="connsiteX15" fmla="*/ 0 w 6858003"/>
              <a:gd name="connsiteY15" fmla="*/ 552701 h 7431875"/>
              <a:gd name="connsiteX16" fmla="*/ 6858003 w 6858003"/>
              <a:gd name="connsiteY16"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552701 h 7431875"/>
              <a:gd name="connsiteX15" fmla="*/ 6858003 w 6858003"/>
              <a:gd name="connsiteY15"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552701 h 7431875"/>
              <a:gd name="connsiteX14" fmla="*/ 6858003 w 6858003"/>
              <a:gd name="connsiteY14"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552701 h 7431875"/>
              <a:gd name="connsiteX13" fmla="*/ 6858003 w 6858003"/>
              <a:gd name="connsiteY13"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552701 h 7431875"/>
              <a:gd name="connsiteX12" fmla="*/ 6858003 w 6858003"/>
              <a:gd name="connsiteY12"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52701 h 7431875"/>
              <a:gd name="connsiteX11" fmla="*/ 6858003 w 6858003"/>
              <a:gd name="connsiteY11"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52701 h 7431875"/>
              <a:gd name="connsiteX10" fmla="*/ 6858003 w 6858003"/>
              <a:gd name="connsiteY10"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7431875 h 7431875"/>
              <a:gd name="connsiteX7" fmla="*/ 0 w 6858003"/>
              <a:gd name="connsiteY7" fmla="*/ 7431875 h 7431875"/>
              <a:gd name="connsiteX8" fmla="*/ 0 w 6858003"/>
              <a:gd name="connsiteY8" fmla="*/ 552701 h 7431875"/>
              <a:gd name="connsiteX9" fmla="*/ 6858003 w 6858003"/>
              <a:gd name="connsiteY9"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7431875 h 7431875"/>
              <a:gd name="connsiteX6" fmla="*/ 0 w 6858003"/>
              <a:gd name="connsiteY6" fmla="*/ 7431875 h 7431875"/>
              <a:gd name="connsiteX7" fmla="*/ 0 w 6858003"/>
              <a:gd name="connsiteY7" fmla="*/ 552701 h 7431875"/>
              <a:gd name="connsiteX8" fmla="*/ 6858003 w 6858003"/>
              <a:gd name="connsiteY8"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7431875 h 7431875"/>
              <a:gd name="connsiteX5" fmla="*/ 0 w 6858003"/>
              <a:gd name="connsiteY5" fmla="*/ 7431875 h 7431875"/>
              <a:gd name="connsiteX6" fmla="*/ 0 w 6858003"/>
              <a:gd name="connsiteY6" fmla="*/ 552701 h 7431875"/>
              <a:gd name="connsiteX7" fmla="*/ 6858003 w 6858003"/>
              <a:gd name="connsiteY7"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7431875 h 7431875"/>
              <a:gd name="connsiteX4" fmla="*/ 0 w 6858003"/>
              <a:gd name="connsiteY4" fmla="*/ 7431875 h 7431875"/>
              <a:gd name="connsiteX5" fmla="*/ 0 w 6858003"/>
              <a:gd name="connsiteY5" fmla="*/ 552701 h 7431875"/>
              <a:gd name="connsiteX6" fmla="*/ 6858003 w 6858003"/>
              <a:gd name="connsiteY6" fmla="*/ 0 h 7431875"/>
              <a:gd name="connsiteX0" fmla="*/ 6858003 w 6858003"/>
              <a:gd name="connsiteY0" fmla="*/ 0 h 7431875"/>
              <a:gd name="connsiteX1" fmla="*/ 6858000 w 6858003"/>
              <a:gd name="connsiteY1" fmla="*/ 2647737 h 7431875"/>
              <a:gd name="connsiteX2" fmla="*/ 6858000 w 6858003"/>
              <a:gd name="connsiteY2" fmla="*/ 7431875 h 7431875"/>
              <a:gd name="connsiteX3" fmla="*/ 0 w 6858003"/>
              <a:gd name="connsiteY3" fmla="*/ 7431875 h 7431875"/>
              <a:gd name="connsiteX4" fmla="*/ 0 w 6858003"/>
              <a:gd name="connsiteY4" fmla="*/ 552701 h 7431875"/>
              <a:gd name="connsiteX5" fmla="*/ 6858003 w 6858003"/>
              <a:gd name="connsiteY5" fmla="*/ 0 h 7431875"/>
              <a:gd name="connsiteX0" fmla="*/ 6872517 w 6872517"/>
              <a:gd name="connsiteY0" fmla="*/ 42385 h 6879174"/>
              <a:gd name="connsiteX1" fmla="*/ 6858000 w 6872517"/>
              <a:gd name="connsiteY1" fmla="*/ 2095036 h 6879174"/>
              <a:gd name="connsiteX2" fmla="*/ 6858000 w 6872517"/>
              <a:gd name="connsiteY2" fmla="*/ 6879174 h 6879174"/>
              <a:gd name="connsiteX3" fmla="*/ 0 w 6872517"/>
              <a:gd name="connsiteY3" fmla="*/ 6879174 h 6879174"/>
              <a:gd name="connsiteX4" fmla="*/ 0 w 6872517"/>
              <a:gd name="connsiteY4" fmla="*/ 0 h 6879174"/>
              <a:gd name="connsiteX5" fmla="*/ 6872517 w 6872517"/>
              <a:gd name="connsiteY5" fmla="*/ 42385 h 6879174"/>
              <a:gd name="connsiteX0" fmla="*/ 6872520 w 6872520"/>
              <a:gd name="connsiteY0" fmla="*/ 0 h 6880332"/>
              <a:gd name="connsiteX1" fmla="*/ 6858000 w 6872520"/>
              <a:gd name="connsiteY1" fmla="*/ 2096194 h 6880332"/>
              <a:gd name="connsiteX2" fmla="*/ 6858000 w 6872520"/>
              <a:gd name="connsiteY2" fmla="*/ 6880332 h 6880332"/>
              <a:gd name="connsiteX3" fmla="*/ 0 w 6872520"/>
              <a:gd name="connsiteY3" fmla="*/ 6880332 h 6880332"/>
              <a:gd name="connsiteX4" fmla="*/ 0 w 6872520"/>
              <a:gd name="connsiteY4" fmla="*/ 1158 h 6880332"/>
              <a:gd name="connsiteX5" fmla="*/ 6872520 w 6872520"/>
              <a:gd name="connsiteY5" fmla="*/ 0 h 6880332"/>
              <a:gd name="connsiteX0" fmla="*/ 6872520 w 6872520"/>
              <a:gd name="connsiteY0" fmla="*/ 0 h 6880332"/>
              <a:gd name="connsiteX1" fmla="*/ 6858000 w 6872520"/>
              <a:gd name="connsiteY1" fmla="*/ 2096194 h 6880332"/>
              <a:gd name="connsiteX2" fmla="*/ 6858000 w 6872520"/>
              <a:gd name="connsiteY2" fmla="*/ 6880332 h 6880332"/>
              <a:gd name="connsiteX3" fmla="*/ 0 w 6872520"/>
              <a:gd name="connsiteY3" fmla="*/ 6880332 h 6880332"/>
              <a:gd name="connsiteX4" fmla="*/ 0 w 6872520"/>
              <a:gd name="connsiteY4" fmla="*/ 1158 h 6880332"/>
              <a:gd name="connsiteX5" fmla="*/ 6872520 w 6872520"/>
              <a:gd name="connsiteY5" fmla="*/ 0 h 6880332"/>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56191 w 6858000"/>
              <a:gd name="connsiteY0" fmla="*/ 2147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56191 w 6858000"/>
              <a:gd name="connsiteY5" fmla="*/ 214742 h 6879174"/>
              <a:gd name="connsiteX0" fmla="*/ 6856191 w 6858000"/>
              <a:gd name="connsiteY0" fmla="*/ 209979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56191 w 6858000"/>
              <a:gd name="connsiteY5" fmla="*/ 209979 h 6879174"/>
              <a:gd name="connsiteX0" fmla="*/ 6868891 w 6868891"/>
              <a:gd name="connsiteY0" fmla="*/ 197279 h 6879174"/>
              <a:gd name="connsiteX1" fmla="*/ 6858000 w 6868891"/>
              <a:gd name="connsiteY1" fmla="*/ 2095036 h 6879174"/>
              <a:gd name="connsiteX2" fmla="*/ 6858000 w 6868891"/>
              <a:gd name="connsiteY2" fmla="*/ 6879174 h 6879174"/>
              <a:gd name="connsiteX3" fmla="*/ 0 w 6868891"/>
              <a:gd name="connsiteY3" fmla="*/ 6879174 h 6879174"/>
              <a:gd name="connsiteX4" fmla="*/ 0 w 6868891"/>
              <a:gd name="connsiteY4" fmla="*/ 0 h 6879174"/>
              <a:gd name="connsiteX5" fmla="*/ 6868891 w 6868891"/>
              <a:gd name="connsiteY5" fmla="*/ 197279 h 6879174"/>
              <a:gd name="connsiteX0" fmla="*/ 6868891 w 7721392"/>
              <a:gd name="connsiteY0" fmla="*/ 197279 h 6879174"/>
              <a:gd name="connsiteX1" fmla="*/ 6858000 w 7721392"/>
              <a:gd name="connsiteY1" fmla="*/ 6879174 h 6879174"/>
              <a:gd name="connsiteX2" fmla="*/ 0 w 7721392"/>
              <a:gd name="connsiteY2" fmla="*/ 6879174 h 6879174"/>
              <a:gd name="connsiteX3" fmla="*/ 0 w 7721392"/>
              <a:gd name="connsiteY3" fmla="*/ 0 h 6879174"/>
              <a:gd name="connsiteX4" fmla="*/ 6868891 w 7721392"/>
              <a:gd name="connsiteY4" fmla="*/ 197279 h 6879174"/>
              <a:gd name="connsiteX0" fmla="*/ 6868891 w 7373946"/>
              <a:gd name="connsiteY0" fmla="*/ 197279 h 6879174"/>
              <a:gd name="connsiteX1" fmla="*/ 6858000 w 7373946"/>
              <a:gd name="connsiteY1" fmla="*/ 6879174 h 6879174"/>
              <a:gd name="connsiteX2" fmla="*/ 0 w 7373946"/>
              <a:gd name="connsiteY2" fmla="*/ 6879174 h 6879174"/>
              <a:gd name="connsiteX3" fmla="*/ 0 w 7373946"/>
              <a:gd name="connsiteY3" fmla="*/ 0 h 6879174"/>
              <a:gd name="connsiteX4" fmla="*/ 6868891 w 7373946"/>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7374082"/>
              <a:gd name="connsiteY0" fmla="*/ 197279 h 7217839"/>
              <a:gd name="connsiteX1" fmla="*/ 6858000 w 7374082"/>
              <a:gd name="connsiteY1" fmla="*/ 6879174 h 7217839"/>
              <a:gd name="connsiteX2" fmla="*/ 0 w 7374082"/>
              <a:gd name="connsiteY2" fmla="*/ 6879174 h 7217839"/>
              <a:gd name="connsiteX3" fmla="*/ 0 w 7374082"/>
              <a:gd name="connsiteY3" fmla="*/ 0 h 7217839"/>
              <a:gd name="connsiteX4" fmla="*/ 6868891 w 7374082"/>
              <a:gd name="connsiteY4" fmla="*/ 197279 h 7217839"/>
              <a:gd name="connsiteX0" fmla="*/ 6868891 w 7513044"/>
              <a:gd name="connsiteY0" fmla="*/ 197279 h 6879174"/>
              <a:gd name="connsiteX1" fmla="*/ 6858000 w 7513044"/>
              <a:gd name="connsiteY1" fmla="*/ 6879174 h 6879174"/>
              <a:gd name="connsiteX2" fmla="*/ 0 w 7513044"/>
              <a:gd name="connsiteY2" fmla="*/ 6879174 h 6879174"/>
              <a:gd name="connsiteX3" fmla="*/ 0 w 7513044"/>
              <a:gd name="connsiteY3" fmla="*/ 0 h 6879174"/>
              <a:gd name="connsiteX4" fmla="*/ 6868891 w 7513044"/>
              <a:gd name="connsiteY4" fmla="*/ 197279 h 6879174"/>
              <a:gd name="connsiteX0" fmla="*/ 6868891 w 7374082"/>
              <a:gd name="connsiteY0" fmla="*/ 197279 h 6879174"/>
              <a:gd name="connsiteX1" fmla="*/ 6858000 w 7374082"/>
              <a:gd name="connsiteY1" fmla="*/ 6879174 h 6879174"/>
              <a:gd name="connsiteX2" fmla="*/ 0 w 7374082"/>
              <a:gd name="connsiteY2" fmla="*/ 6879174 h 6879174"/>
              <a:gd name="connsiteX3" fmla="*/ 0 w 7374082"/>
              <a:gd name="connsiteY3" fmla="*/ 0 h 6879174"/>
              <a:gd name="connsiteX4" fmla="*/ 6868891 w 7374082"/>
              <a:gd name="connsiteY4" fmla="*/ 197279 h 6879174"/>
              <a:gd name="connsiteX0" fmla="*/ 6868891 w 6868891"/>
              <a:gd name="connsiteY0" fmla="*/ 197279 h 6879174"/>
              <a:gd name="connsiteX1" fmla="*/ 6858000 w 6868891"/>
              <a:gd name="connsiteY1" fmla="*/ 6879174 h 6879174"/>
              <a:gd name="connsiteX2" fmla="*/ 0 w 6868891"/>
              <a:gd name="connsiteY2" fmla="*/ 6879174 h 6879174"/>
              <a:gd name="connsiteX3" fmla="*/ 0 w 6868891"/>
              <a:gd name="connsiteY3" fmla="*/ 0 h 6879174"/>
              <a:gd name="connsiteX4" fmla="*/ 6868891 w 6868891"/>
              <a:gd name="connsiteY4" fmla="*/ 197279 h 6879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8891" h="6879174">
                <a:moveTo>
                  <a:pt x="6868891" y="197279"/>
                </a:moveTo>
                <a:cubicBezTo>
                  <a:pt x="6865263" y="1808265"/>
                  <a:pt x="6858000" y="6879174"/>
                  <a:pt x="6858000" y="6879174"/>
                </a:cubicBezTo>
                <a:lnTo>
                  <a:pt x="0" y="6879174"/>
                </a:lnTo>
                <a:lnTo>
                  <a:pt x="0" y="0"/>
                </a:lnTo>
                <a:cubicBezTo>
                  <a:pt x="2329546" y="1257529"/>
                  <a:pt x="4524837" y="1741029"/>
                  <a:pt x="6868891" y="197279"/>
                </a:cubicBezTo>
                <a:close/>
              </a:path>
            </a:pathLst>
          </a:custGeom>
          <a:gradFill flip="none" rotWithShape="1">
            <a:gsLst>
              <a:gs pos="25000">
                <a:schemeClr val="bg1"/>
              </a:gs>
              <a:gs pos="100000">
                <a:srgbClr val="DFDFDF">
                  <a:lumMod val="52000"/>
                  <a:lumOff val="48000"/>
                </a:srgbClr>
              </a:gs>
            </a:gsLst>
            <a:lin ang="2700000" scaled="1"/>
            <a:tileRect/>
          </a:gradFill>
          <a:ln>
            <a:noFill/>
          </a:ln>
          <a:effectLst>
            <a:outerShdw blurRad="254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ea typeface="微软雅黑" panose="020B0503020204020204" pitchFamily="34" charset="-122"/>
            </a:endParaRPr>
          </a:p>
        </p:txBody>
      </p:sp>
      <p:grpSp>
        <p:nvGrpSpPr>
          <p:cNvPr id="11" name="组合 10"/>
          <p:cNvGrpSpPr/>
          <p:nvPr/>
        </p:nvGrpSpPr>
        <p:grpSpPr>
          <a:xfrm>
            <a:off x="4797703" y="3192714"/>
            <a:ext cx="3797670" cy="461668"/>
            <a:chOff x="5556971" y="4185719"/>
            <a:chExt cx="3797670" cy="461668"/>
          </a:xfrm>
        </p:grpSpPr>
        <p:sp>
          <p:nvSpPr>
            <p:cNvPr id="5" name="矩形 4"/>
            <p:cNvSpPr/>
            <p:nvPr/>
          </p:nvSpPr>
          <p:spPr>
            <a:xfrm>
              <a:off x="5556971" y="4185719"/>
              <a:ext cx="461668" cy="461668"/>
            </a:xfrm>
            <a:prstGeom prst="rect">
              <a:avLst/>
            </a:prstGeom>
            <a:solidFill>
              <a:srgbClr val="80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1</a:t>
              </a:r>
              <a:endParaRPr lang="zh-CN" altLang="en-US" b="1" dirty="0">
                <a:latin typeface="微软雅黑" panose="020B0503020204020204" pitchFamily="34" charset="-122"/>
                <a:ea typeface="微软雅黑" panose="020B0503020204020204" pitchFamily="34" charset="-122"/>
              </a:endParaRPr>
            </a:p>
          </p:txBody>
        </p:sp>
        <p:sp>
          <p:nvSpPr>
            <p:cNvPr id="6" name="矩形 5"/>
            <p:cNvSpPr/>
            <p:nvPr/>
          </p:nvSpPr>
          <p:spPr>
            <a:xfrm>
              <a:off x="6092209" y="4185721"/>
              <a:ext cx="3262432"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b="1" dirty="0">
                  <a:solidFill>
                    <a:srgbClr val="80328C"/>
                  </a:solidFill>
                  <a:latin typeface="微软雅黑" panose="020B0503020204020204" pitchFamily="34" charset="-122"/>
                  <a:ea typeface="微软雅黑" panose="020B0503020204020204" pitchFamily="34" charset="-122"/>
                </a:rPr>
                <a:t>张伯苓与南开系列学校</a:t>
              </a:r>
            </a:p>
          </p:txBody>
        </p:sp>
      </p:grpSp>
    </p:spTree>
    <p:extLst>
      <p:ext uri="{BB962C8B-B14F-4D97-AF65-F5344CB8AC3E}">
        <p14:creationId xmlns:p14="http://schemas.microsoft.com/office/powerpoint/2010/main" val="280614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 </a:t>
            </a:r>
            <a:br>
              <a:rPr lang="en-US" altLang="zh-CN" dirty="0" smtClean="0"/>
            </a:br>
            <a:endParaRPr lang="zh-CN" altLang="en-US" dirty="0"/>
          </a:p>
        </p:txBody>
      </p:sp>
      <p:sp>
        <p:nvSpPr>
          <p:cNvPr id="4" name="TextBox 2"/>
          <p:cNvSpPr txBox="1"/>
          <p:nvPr/>
        </p:nvSpPr>
        <p:spPr>
          <a:xfrm>
            <a:off x="693026" y="1572045"/>
            <a:ext cx="3650374" cy="4480842"/>
          </a:xfrm>
          <a:prstGeom prst="rect">
            <a:avLst/>
          </a:prstGeom>
          <a:noFill/>
        </p:spPr>
        <p:txBody>
          <a:bodyPr wrap="square" lIns="72000" rIns="72000">
            <a:spAutoFit/>
          </a:bodyPr>
          <a:lstStyle/>
          <a:p>
            <a:pPr algn="ctr">
              <a:lnSpc>
                <a:spcPct val="150000"/>
              </a:lnSpc>
            </a:pPr>
            <a:r>
              <a:rPr lang="zh-CN" altLang="en-US" sz="1600" dirty="0">
                <a:latin typeface="微软雅黑" pitchFamily="34" charset="-122"/>
                <a:ea typeface="微软雅黑" pitchFamily="34" charset="-122"/>
              </a:rPr>
              <a:t>在天津，他把臭水坑子，</a:t>
            </a:r>
          </a:p>
          <a:p>
            <a:pPr algn="ctr">
              <a:lnSpc>
                <a:spcPct val="150000"/>
              </a:lnSpc>
            </a:pPr>
            <a:r>
              <a:rPr lang="zh-CN" altLang="en-US" sz="1600" dirty="0">
                <a:latin typeface="微软雅黑" pitchFamily="34" charset="-122"/>
                <a:ea typeface="微软雅黑" pitchFamily="34" charset="-122"/>
              </a:rPr>
              <a:t>变成天下闻名的学堂，</a:t>
            </a:r>
          </a:p>
          <a:p>
            <a:pPr algn="ctr">
              <a:lnSpc>
                <a:spcPct val="150000"/>
              </a:lnSpc>
            </a:pPr>
            <a:r>
              <a:rPr lang="zh-CN" altLang="en-US" sz="1600" dirty="0">
                <a:latin typeface="微软雅黑" pitchFamily="34" charset="-122"/>
                <a:ea typeface="微软雅黑" pitchFamily="34" charset="-122"/>
              </a:rPr>
              <a:t>他不慌，也不忙，</a:t>
            </a:r>
          </a:p>
          <a:p>
            <a:pPr algn="ctr">
              <a:lnSpc>
                <a:spcPct val="150000"/>
              </a:lnSpc>
            </a:pPr>
            <a:r>
              <a:rPr lang="zh-CN" altLang="en-US" sz="1600" dirty="0">
                <a:latin typeface="微软雅黑" pitchFamily="34" charset="-122"/>
                <a:ea typeface="微软雅黑" pitchFamily="34" charset="-122"/>
              </a:rPr>
              <a:t>骑驴看小说</a:t>
            </a:r>
            <a:r>
              <a:rPr lang="en-US" altLang="zh-CN" sz="1600" dirty="0">
                <a:latin typeface="微软雅黑" pitchFamily="34" charset="-122"/>
                <a:ea typeface="微软雅黑" pitchFamily="34" charset="-122"/>
              </a:rPr>
              <a:t>——</a:t>
            </a:r>
            <a:r>
              <a:rPr lang="zh-CN" altLang="en-US" sz="1600" dirty="0">
                <a:latin typeface="微软雅黑" pitchFamily="34" charset="-122"/>
                <a:ea typeface="微软雅黑" pitchFamily="34" charset="-122"/>
              </a:rPr>
              <a:t>走着瞧吧！</a:t>
            </a:r>
          </a:p>
          <a:p>
            <a:pPr algn="ctr">
              <a:lnSpc>
                <a:spcPct val="150000"/>
              </a:lnSpc>
            </a:pPr>
            <a:r>
              <a:rPr lang="zh-CN" altLang="en-US" sz="1600" dirty="0">
                <a:latin typeface="微软雅黑" pitchFamily="34" charset="-122"/>
                <a:ea typeface="微软雅黑" pitchFamily="34" charset="-122"/>
              </a:rPr>
              <a:t>不久，他把八里台的荒凉一片，</a:t>
            </a:r>
          </a:p>
          <a:p>
            <a:pPr algn="ctr">
              <a:lnSpc>
                <a:spcPct val="150000"/>
              </a:lnSpc>
            </a:pPr>
            <a:r>
              <a:rPr lang="zh-CN" altLang="en-US" sz="1600" dirty="0">
                <a:latin typeface="微软雅黑" pitchFamily="34" charset="-122"/>
                <a:ea typeface="微软雅黑" pitchFamily="34" charset="-122"/>
              </a:rPr>
              <a:t>也变成学府，带着绿荫与荷塘。</a:t>
            </a:r>
          </a:p>
          <a:p>
            <a:pPr algn="ctr">
              <a:lnSpc>
                <a:spcPct val="150000"/>
              </a:lnSpc>
            </a:pPr>
            <a:endParaRPr lang="zh-CN" altLang="en-US" sz="1600" dirty="0">
              <a:latin typeface="微软雅黑" pitchFamily="34" charset="-122"/>
              <a:ea typeface="微软雅黑" pitchFamily="34" charset="-122"/>
            </a:endParaRPr>
          </a:p>
          <a:p>
            <a:pPr algn="ctr">
              <a:lnSpc>
                <a:spcPct val="150000"/>
              </a:lnSpc>
            </a:pPr>
            <a:r>
              <a:rPr lang="zh-CN" altLang="en-US" sz="1600" dirty="0">
                <a:latin typeface="微软雅黑" pitchFamily="34" charset="-122"/>
                <a:ea typeface="微软雅黑" pitchFamily="34" charset="-122"/>
              </a:rPr>
              <a:t>看这股子劲儿，</a:t>
            </a:r>
          </a:p>
          <a:p>
            <a:pPr algn="ctr">
              <a:lnSpc>
                <a:spcPct val="150000"/>
              </a:lnSpc>
            </a:pPr>
            <a:r>
              <a:rPr lang="zh-CN" altLang="en-US" sz="1600" dirty="0">
                <a:latin typeface="微软雅黑" pitchFamily="34" charset="-122"/>
                <a:ea typeface="微软雅黑" pitchFamily="34" charset="-122"/>
              </a:rPr>
              <a:t>哼！这真是股子劲儿！</a:t>
            </a:r>
          </a:p>
          <a:p>
            <a:pPr algn="ctr">
              <a:lnSpc>
                <a:spcPct val="150000"/>
              </a:lnSpc>
            </a:pPr>
            <a:r>
              <a:rPr lang="zh-CN" altLang="en-US" sz="1600" dirty="0">
                <a:latin typeface="微软雅黑" pitchFamily="34" charset="-122"/>
                <a:ea typeface="微软雅黑" pitchFamily="34" charset="-122"/>
              </a:rPr>
              <a:t>他永不悲观，永不绝望，</a:t>
            </a:r>
          </a:p>
          <a:p>
            <a:pPr algn="ctr">
              <a:lnSpc>
                <a:spcPct val="150000"/>
              </a:lnSpc>
            </a:pPr>
            <a:r>
              <a:rPr lang="zh-CN" altLang="en-US" sz="1600" dirty="0">
                <a:latin typeface="微软雅黑" pitchFamily="34" charset="-122"/>
                <a:ea typeface="微软雅黑" pitchFamily="34" charset="-122"/>
              </a:rPr>
              <a:t>天大的困难，他不皱眉头，</a:t>
            </a:r>
          </a:p>
          <a:p>
            <a:pPr algn="ctr">
              <a:lnSpc>
                <a:spcPct val="150000"/>
              </a:lnSpc>
            </a:pPr>
            <a:r>
              <a:rPr lang="zh-CN" altLang="en-US" sz="1600" dirty="0">
                <a:latin typeface="微软雅黑" pitchFamily="34" charset="-122"/>
                <a:ea typeface="微软雅黑" pitchFamily="34" charset="-122"/>
              </a:rPr>
              <a:t>而慢条斯理的横打鼻梁！</a:t>
            </a:r>
          </a:p>
        </p:txBody>
      </p:sp>
      <p:sp>
        <p:nvSpPr>
          <p:cNvPr id="5" name="矩形 4"/>
          <p:cNvSpPr/>
          <p:nvPr/>
        </p:nvSpPr>
        <p:spPr>
          <a:xfrm>
            <a:off x="4832131" y="1360368"/>
            <a:ext cx="3254265" cy="4524315"/>
          </a:xfrm>
          <a:prstGeom prst="rect">
            <a:avLst/>
          </a:prstGeom>
        </p:spPr>
        <p:txBody>
          <a:bodyPr wrap="square">
            <a:spAutoFit/>
          </a:bodyPr>
          <a:lstStyle/>
          <a:p>
            <a:pPr algn="ctr">
              <a:lnSpc>
                <a:spcPct val="150000"/>
              </a:lnSpc>
            </a:pPr>
            <a:r>
              <a:rPr lang="zh-CN" altLang="en-US" sz="1600" dirty="0">
                <a:latin typeface="微软雅黑" pitchFamily="34" charset="-122"/>
                <a:ea typeface="微软雅黑" pitchFamily="34" charset="-122"/>
              </a:rPr>
              <a:t>就是这股劲儿，</a:t>
            </a:r>
          </a:p>
          <a:p>
            <a:pPr algn="ctr">
              <a:lnSpc>
                <a:spcPct val="150000"/>
              </a:lnSpc>
            </a:pPr>
            <a:r>
              <a:rPr lang="zh-CN" altLang="en-US" sz="1600" dirty="0">
                <a:latin typeface="微软雅黑" pitchFamily="34" charset="-122"/>
                <a:ea typeface="微软雅黑" pitchFamily="34" charset="-122"/>
              </a:rPr>
              <a:t>教小日本恨上了他，</a:t>
            </a:r>
          </a:p>
          <a:p>
            <a:pPr algn="ctr">
              <a:lnSpc>
                <a:spcPct val="150000"/>
              </a:lnSpc>
            </a:pPr>
            <a:r>
              <a:rPr lang="zh-CN" altLang="en-US" sz="1600" dirty="0">
                <a:latin typeface="微软雅黑" pitchFamily="34" charset="-122"/>
                <a:ea typeface="微软雅黑" pitchFamily="34" charset="-122"/>
              </a:rPr>
              <a:t>哼！小鬼儿们说：“有这个老头子，</a:t>
            </a:r>
          </a:p>
          <a:p>
            <a:pPr algn="ctr">
              <a:lnSpc>
                <a:spcPct val="150000"/>
              </a:lnSpc>
            </a:pPr>
            <a:r>
              <a:rPr lang="zh-CN" altLang="en-US" sz="1600" dirty="0">
                <a:latin typeface="微软雅黑" pitchFamily="34" charset="-122"/>
                <a:ea typeface="微软雅黑" pitchFamily="34" charset="-122"/>
              </a:rPr>
              <a:t>我们吃天津萝卜也不消化！”</a:t>
            </a:r>
          </a:p>
          <a:p>
            <a:pPr algn="ctr">
              <a:lnSpc>
                <a:spcPct val="150000"/>
              </a:lnSpc>
            </a:pPr>
            <a:r>
              <a:rPr lang="zh-CN" altLang="en-US" sz="1600" dirty="0">
                <a:latin typeface="微软雅黑" pitchFamily="34" charset="-122"/>
                <a:ea typeface="微软雅黑" pitchFamily="34" charset="-122"/>
              </a:rPr>
              <a:t>烧啊！毁啊！</a:t>
            </a:r>
          </a:p>
          <a:p>
            <a:pPr algn="ctr">
              <a:lnSpc>
                <a:spcPct val="150000"/>
              </a:lnSpc>
            </a:pPr>
            <a:r>
              <a:rPr lang="zh-CN" altLang="en-US" sz="1600" dirty="0">
                <a:latin typeface="微软雅黑" pitchFamily="34" charset="-122"/>
                <a:ea typeface="微软雅黑" pitchFamily="34" charset="-122"/>
              </a:rPr>
              <a:t>小鬼儿们连烧带杀，</a:t>
            </a:r>
          </a:p>
          <a:p>
            <a:pPr algn="ctr">
              <a:lnSpc>
                <a:spcPct val="150000"/>
              </a:lnSpc>
            </a:pPr>
            <a:r>
              <a:rPr lang="zh-CN" altLang="en-US" sz="1600" dirty="0">
                <a:latin typeface="微软雅黑" pitchFamily="34" charset="-122"/>
                <a:ea typeface="微软雅黑" pitchFamily="34" charset="-122"/>
              </a:rPr>
              <a:t>特别加劲儿祸害张校长的家！</a:t>
            </a:r>
          </a:p>
          <a:p>
            <a:pPr algn="ctr">
              <a:lnSpc>
                <a:spcPct val="150000"/>
              </a:lnSpc>
            </a:pPr>
            <a:r>
              <a:rPr lang="zh-CN" altLang="en-US" sz="1600" dirty="0">
                <a:latin typeface="微软雅黑" pitchFamily="34" charset="-122"/>
                <a:ea typeface="微软雅黑" pitchFamily="34" charset="-122"/>
              </a:rPr>
              <a:t>他的家，他的家，</a:t>
            </a:r>
          </a:p>
          <a:p>
            <a:pPr algn="ctr">
              <a:lnSpc>
                <a:spcPct val="150000"/>
              </a:lnSpc>
            </a:pPr>
            <a:r>
              <a:rPr lang="zh-CN" altLang="en-US" sz="1600" dirty="0">
                <a:latin typeface="微软雅黑" pitchFamily="34" charset="-122"/>
                <a:ea typeface="微软雅黑" pitchFamily="34" charset="-122"/>
              </a:rPr>
              <a:t>只是几条板凳，几件粗布大褂，</a:t>
            </a:r>
          </a:p>
          <a:p>
            <a:pPr algn="ctr">
              <a:lnSpc>
                <a:spcPct val="150000"/>
              </a:lnSpc>
            </a:pPr>
            <a:r>
              <a:rPr lang="zh-CN" altLang="en-US" sz="1600" dirty="0">
                <a:latin typeface="微软雅黑" pitchFamily="34" charset="-122"/>
                <a:ea typeface="微软雅黑" pitchFamily="34" charset="-122"/>
              </a:rPr>
              <a:t>他们烧毁的是南开大学，</a:t>
            </a:r>
          </a:p>
          <a:p>
            <a:pPr algn="ctr">
              <a:lnSpc>
                <a:spcPct val="150000"/>
              </a:lnSpc>
            </a:pPr>
            <a:r>
              <a:rPr lang="zh-CN" altLang="en-US" sz="1600" dirty="0">
                <a:latin typeface="微软雅黑" pitchFamily="34" charset="-122"/>
                <a:ea typeface="微软雅黑" pitchFamily="34" charset="-122"/>
              </a:rPr>
              <a:t>学生们是他的子女，</a:t>
            </a:r>
          </a:p>
          <a:p>
            <a:pPr algn="ctr">
              <a:lnSpc>
                <a:spcPct val="150000"/>
              </a:lnSpc>
            </a:pPr>
            <a:r>
              <a:rPr lang="zh-CN" altLang="en-US" sz="1600" dirty="0">
                <a:latin typeface="微软雅黑" pitchFamily="34" charset="-122"/>
                <a:ea typeface="微软雅黑" pitchFamily="34" charset="-122"/>
              </a:rPr>
              <a:t>八里台才真是他的家！</a:t>
            </a:r>
          </a:p>
        </p:txBody>
      </p:sp>
    </p:spTree>
    <p:extLst>
      <p:ext uri="{BB962C8B-B14F-4D97-AF65-F5344CB8AC3E}">
        <p14:creationId xmlns:p14="http://schemas.microsoft.com/office/powerpoint/2010/main" val="98493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 </a:t>
            </a:r>
            <a:endParaRPr lang="zh-CN" altLang="en-US" dirty="0"/>
          </a:p>
        </p:txBody>
      </p:sp>
      <p:sp>
        <p:nvSpPr>
          <p:cNvPr id="4" name="TextBox 2"/>
          <p:cNvSpPr txBox="1"/>
          <p:nvPr/>
        </p:nvSpPr>
        <p:spPr>
          <a:xfrm>
            <a:off x="693026" y="1572045"/>
            <a:ext cx="3650374" cy="4480842"/>
          </a:xfrm>
          <a:prstGeom prst="rect">
            <a:avLst/>
          </a:prstGeom>
          <a:noFill/>
        </p:spPr>
        <p:txBody>
          <a:bodyPr wrap="square" lIns="72000" rIns="72000">
            <a:spAutoFit/>
          </a:bodyPr>
          <a:lstStyle/>
          <a:p>
            <a:pPr algn="ctr">
              <a:lnSpc>
                <a:spcPct val="150000"/>
              </a:lnSpc>
            </a:pPr>
            <a:r>
              <a:rPr lang="zh-CN" altLang="en-US" sz="1600" dirty="0">
                <a:latin typeface="微软雅黑" pitchFamily="34" charset="-122"/>
                <a:ea typeface="微软雅黑" pitchFamily="34" charset="-122"/>
              </a:rPr>
              <a:t>可是他有准备！他才不怕，</a:t>
            </a:r>
          </a:p>
          <a:p>
            <a:pPr algn="ctr">
              <a:lnSpc>
                <a:spcPct val="150000"/>
              </a:lnSpc>
            </a:pPr>
            <a:r>
              <a:rPr lang="zh-CN" altLang="en-US" sz="1600" dirty="0">
                <a:latin typeface="微软雅黑" pitchFamily="34" charset="-122"/>
                <a:ea typeface="微软雅黑" pitchFamily="34" charset="-122"/>
              </a:rPr>
              <a:t>他们把天津烧毁，</a:t>
            </a:r>
          </a:p>
          <a:p>
            <a:pPr algn="ctr">
              <a:lnSpc>
                <a:spcPct val="150000"/>
              </a:lnSpc>
            </a:pPr>
            <a:r>
              <a:rPr lang="zh-CN" altLang="en-US" sz="1600" dirty="0">
                <a:latin typeface="微软雅黑" pitchFamily="34" charset="-122"/>
                <a:ea typeface="微软雅黑" pitchFamily="34" charset="-122"/>
              </a:rPr>
              <a:t>抹一抹鼻梁，</a:t>
            </a:r>
          </a:p>
          <a:p>
            <a:pPr algn="ctr">
              <a:lnSpc>
                <a:spcPct val="150000"/>
              </a:lnSpc>
            </a:pPr>
            <a:r>
              <a:rPr lang="zh-CN" altLang="en-US" sz="1600" dirty="0">
                <a:latin typeface="微软雅黑" pitchFamily="34" charset="-122"/>
                <a:ea typeface="微软雅黑" pitchFamily="34" charset="-122"/>
              </a:rPr>
              <a:t>哼！咱老子还有昆明和沙坪坝！</a:t>
            </a:r>
          </a:p>
          <a:p>
            <a:pPr algn="ctr">
              <a:lnSpc>
                <a:spcPct val="150000"/>
              </a:lnSpc>
            </a:pPr>
            <a:r>
              <a:rPr lang="zh-CN" altLang="en-US" sz="1600" dirty="0">
                <a:latin typeface="微软雅黑" pitchFamily="34" charset="-122"/>
                <a:ea typeface="微软雅黑" pitchFamily="34" charset="-122"/>
              </a:rPr>
              <a:t>什么话呢？</a:t>
            </a:r>
          </a:p>
          <a:p>
            <a:pPr algn="ctr">
              <a:lnSpc>
                <a:spcPct val="150000"/>
              </a:lnSpc>
            </a:pPr>
            <a:r>
              <a:rPr lang="zh-CN" altLang="en-US" sz="1600" dirty="0">
                <a:latin typeface="微软雅黑" pitchFamily="34" charset="-122"/>
                <a:ea typeface="微软雅黑" pitchFamily="34" charset="-122"/>
              </a:rPr>
              <a:t>有一天中国，便有一天南开，</a:t>
            </a:r>
          </a:p>
          <a:p>
            <a:pPr algn="ctr">
              <a:lnSpc>
                <a:spcPct val="150000"/>
              </a:lnSpc>
            </a:pPr>
            <a:r>
              <a:rPr lang="zh-CN" altLang="en-US" sz="1600" dirty="0">
                <a:latin typeface="微软雅黑" pitchFamily="34" charset="-122"/>
                <a:ea typeface="微软雅黑" pitchFamily="34" charset="-122"/>
              </a:rPr>
              <a:t>中国不会亡，南开也不会垮台！</a:t>
            </a:r>
          </a:p>
          <a:p>
            <a:pPr algn="ctr">
              <a:lnSpc>
                <a:spcPct val="150000"/>
              </a:lnSpc>
            </a:pPr>
            <a:r>
              <a:rPr lang="zh-CN" altLang="en-US" sz="1600" dirty="0">
                <a:latin typeface="微软雅黑" pitchFamily="34" charset="-122"/>
                <a:ea typeface="微软雅黑" pitchFamily="34" charset="-122"/>
              </a:rPr>
              <a:t>沙坪坝，不久</a:t>
            </a:r>
          </a:p>
          <a:p>
            <a:pPr algn="ctr">
              <a:lnSpc>
                <a:spcPct val="150000"/>
              </a:lnSpc>
            </a:pPr>
            <a:r>
              <a:rPr lang="zh-CN" altLang="en-US" sz="1600" dirty="0">
                <a:latin typeface="微软雅黑" pitchFamily="34" charset="-122"/>
                <a:ea typeface="微软雅黑" pitchFamily="34" charset="-122"/>
              </a:rPr>
              <a:t>又变成他的家，</a:t>
            </a:r>
          </a:p>
          <a:p>
            <a:pPr algn="ctr">
              <a:lnSpc>
                <a:spcPct val="150000"/>
              </a:lnSpc>
            </a:pPr>
            <a:r>
              <a:rPr lang="zh-CN" altLang="en-US" sz="1600" dirty="0">
                <a:latin typeface="微软雅黑" pitchFamily="34" charset="-122"/>
                <a:ea typeface="微软雅黑" pitchFamily="34" charset="-122"/>
              </a:rPr>
              <a:t>也有荷塘，也有楼馆，</a:t>
            </a:r>
          </a:p>
          <a:p>
            <a:pPr algn="ctr">
              <a:lnSpc>
                <a:spcPct val="150000"/>
              </a:lnSpc>
            </a:pPr>
            <a:r>
              <a:rPr lang="zh-CN" altLang="en-US" sz="1600" dirty="0">
                <a:latin typeface="微软雅黑" pitchFamily="34" charset="-122"/>
                <a:ea typeface="微软雅黑" pitchFamily="34" charset="-122"/>
              </a:rPr>
              <a:t>还有啊，红梅绿栀，</a:t>
            </a:r>
          </a:p>
          <a:p>
            <a:pPr algn="ctr">
              <a:lnSpc>
                <a:spcPct val="150000"/>
              </a:lnSpc>
            </a:pPr>
            <a:r>
              <a:rPr lang="zh-CN" altLang="en-US" sz="1600" dirty="0">
                <a:latin typeface="微软雅黑" pitchFamily="34" charset="-122"/>
                <a:ea typeface="微软雅黑" pitchFamily="34" charset="-122"/>
              </a:rPr>
              <a:t>和那四时不谢之花。</a:t>
            </a:r>
          </a:p>
        </p:txBody>
      </p:sp>
      <p:sp>
        <p:nvSpPr>
          <p:cNvPr id="5" name="矩形 4"/>
          <p:cNvSpPr/>
          <p:nvPr/>
        </p:nvSpPr>
        <p:spPr>
          <a:xfrm>
            <a:off x="4832131" y="453850"/>
            <a:ext cx="3254265" cy="5958170"/>
          </a:xfrm>
          <a:prstGeom prst="rect">
            <a:avLst/>
          </a:prstGeom>
        </p:spPr>
        <p:txBody>
          <a:bodyPr wrap="square">
            <a:spAutoFit/>
          </a:bodyPr>
          <a:lstStyle/>
          <a:p>
            <a:pPr algn="ctr">
              <a:lnSpc>
                <a:spcPct val="150000"/>
              </a:lnSpc>
            </a:pPr>
            <a:r>
              <a:rPr lang="zh-CN" altLang="en-US" sz="1600" dirty="0">
                <a:latin typeface="微软雅黑" pitchFamily="34" charset="-122"/>
                <a:ea typeface="微软雅黑" pitchFamily="34" charset="-122"/>
              </a:rPr>
              <a:t>人老，心可不老，</a:t>
            </a:r>
          </a:p>
          <a:p>
            <a:pPr algn="ctr">
              <a:lnSpc>
                <a:spcPct val="150000"/>
              </a:lnSpc>
            </a:pPr>
            <a:r>
              <a:rPr lang="zh-CN" altLang="en-US" sz="1600" dirty="0">
                <a:latin typeface="微软雅黑" pitchFamily="34" charset="-122"/>
                <a:ea typeface="微软雅黑" pitchFamily="34" charset="-122"/>
              </a:rPr>
              <a:t>真的！可请别误会，</a:t>
            </a:r>
          </a:p>
          <a:p>
            <a:pPr algn="ctr">
              <a:lnSpc>
                <a:spcPct val="150000"/>
              </a:lnSpc>
            </a:pPr>
            <a:r>
              <a:rPr lang="zh-CN" altLang="en-US" sz="1600" dirty="0">
                <a:latin typeface="微软雅黑" pitchFamily="34" charset="-122"/>
                <a:ea typeface="微软雅黑" pitchFamily="34" charset="-122"/>
              </a:rPr>
              <a:t>他并不求名，也不图利，</a:t>
            </a:r>
          </a:p>
          <a:p>
            <a:pPr algn="ctr">
              <a:lnSpc>
                <a:spcPct val="150000"/>
              </a:lnSpc>
            </a:pPr>
            <a:r>
              <a:rPr lang="zh-CN" altLang="en-US" sz="1600" dirty="0">
                <a:latin typeface="微软雅黑" pitchFamily="34" charset="-122"/>
                <a:ea typeface="微软雅黑" pitchFamily="34" charset="-122"/>
              </a:rPr>
              <a:t>他只深信教育青年真对，</a:t>
            </a:r>
          </a:p>
          <a:p>
            <a:pPr algn="ctr">
              <a:lnSpc>
                <a:spcPct val="150000"/>
              </a:lnSpc>
            </a:pPr>
            <a:r>
              <a:rPr lang="zh-CN" altLang="en-US" sz="1600" dirty="0">
                <a:latin typeface="微软雅黑" pitchFamily="34" charset="-122"/>
                <a:ea typeface="微软雅黑" pitchFamily="34" charset="-122"/>
              </a:rPr>
              <a:t>对，就干吧！干吧！</a:t>
            </a:r>
          </a:p>
          <a:p>
            <a:pPr algn="ctr">
              <a:lnSpc>
                <a:spcPct val="150000"/>
              </a:lnSpc>
            </a:pPr>
            <a:r>
              <a:rPr lang="zh-CN" altLang="en-US" sz="1600" dirty="0">
                <a:latin typeface="微软雅黑" pitchFamily="34" charset="-122"/>
                <a:ea typeface="微软雅黑" pitchFamily="34" charset="-122"/>
              </a:rPr>
              <a:t>说句村话，</a:t>
            </a:r>
          </a:p>
          <a:p>
            <a:pPr algn="ctr">
              <a:lnSpc>
                <a:spcPct val="150000"/>
              </a:lnSpc>
            </a:pPr>
            <a:r>
              <a:rPr lang="zh-CN" altLang="en-US" sz="1600" dirty="0">
                <a:latin typeface="微软雅黑" pitchFamily="34" charset="-122"/>
                <a:ea typeface="微软雅黑" pitchFamily="34" charset="-122"/>
              </a:rPr>
              <a:t>有本事不干，简直是装蒜！</a:t>
            </a:r>
          </a:p>
          <a:p>
            <a:pPr algn="ctr">
              <a:lnSpc>
                <a:spcPct val="150000"/>
              </a:lnSpc>
            </a:pPr>
            <a:r>
              <a:rPr lang="zh-CN" altLang="en-US" sz="1600" dirty="0">
                <a:latin typeface="微软雅黑" pitchFamily="34" charset="-122"/>
                <a:ea typeface="微软雅黑" pitchFamily="34" charset="-122"/>
              </a:rPr>
              <a:t>胜利了，</a:t>
            </a:r>
          </a:p>
          <a:p>
            <a:pPr algn="ctr">
              <a:lnSpc>
                <a:spcPct val="150000"/>
              </a:lnSpc>
            </a:pPr>
            <a:r>
              <a:rPr lang="zh-CN" altLang="en-US" sz="1600" dirty="0">
                <a:latin typeface="微软雅黑" pitchFamily="34" charset="-122"/>
                <a:ea typeface="微软雅黑" pitchFamily="34" charset="-122"/>
              </a:rPr>
              <a:t>他的雄心随着想象狂驰，</a:t>
            </a:r>
          </a:p>
          <a:p>
            <a:pPr algn="ctr">
              <a:lnSpc>
                <a:spcPct val="150000"/>
              </a:lnSpc>
            </a:pPr>
            <a:r>
              <a:rPr lang="zh-CN" altLang="en-US" sz="1600" dirty="0">
                <a:latin typeface="微软雅黑" pitchFamily="34" charset="-122"/>
                <a:ea typeface="微软雅黑" pitchFamily="34" charset="-122"/>
              </a:rPr>
              <a:t>他要留着沙坪坝，</a:t>
            </a:r>
          </a:p>
          <a:p>
            <a:pPr algn="ctr">
              <a:lnSpc>
                <a:spcPct val="150000"/>
              </a:lnSpc>
            </a:pPr>
            <a:r>
              <a:rPr lang="zh-CN" altLang="en-US" sz="1600" dirty="0">
                <a:latin typeface="微软雅黑" pitchFamily="34" charset="-122"/>
                <a:ea typeface="微软雅黑" pitchFamily="34" charset="-122"/>
              </a:rPr>
              <a:t>他还要重建八里台，</a:t>
            </a:r>
          </a:p>
          <a:p>
            <a:pPr algn="ctr">
              <a:lnSpc>
                <a:spcPct val="150000"/>
              </a:lnSpc>
            </a:pPr>
            <a:r>
              <a:rPr lang="zh-CN" altLang="en-US" sz="1600" dirty="0">
                <a:latin typeface="微软雅黑" pitchFamily="34" charset="-122"/>
                <a:ea typeface="微软雅黑" pitchFamily="34" charset="-122"/>
              </a:rPr>
              <a:t>另外，在东北，在上海，</a:t>
            </a:r>
          </a:p>
          <a:p>
            <a:pPr algn="ctr">
              <a:lnSpc>
                <a:spcPct val="150000"/>
              </a:lnSpc>
            </a:pPr>
            <a:r>
              <a:rPr lang="zh-CN" altLang="en-US" sz="1600" dirty="0">
                <a:latin typeface="微软雅黑" pitchFamily="34" charset="-122"/>
                <a:ea typeface="微软雅黑" pitchFamily="34" charset="-122"/>
              </a:rPr>
              <a:t>到处都设立南开。</a:t>
            </a:r>
          </a:p>
          <a:p>
            <a:pPr algn="ctr">
              <a:lnSpc>
                <a:spcPct val="150000"/>
              </a:lnSpc>
            </a:pPr>
            <a:r>
              <a:rPr lang="zh-CN" altLang="en-US" sz="1600" dirty="0">
                <a:latin typeface="微软雅黑" pitchFamily="34" charset="-122"/>
                <a:ea typeface="微软雅黑" pitchFamily="34" charset="-122"/>
              </a:rPr>
              <a:t>南开越大，中国就越强，</a:t>
            </a:r>
          </a:p>
          <a:p>
            <a:pPr algn="ctr">
              <a:lnSpc>
                <a:spcPct val="150000"/>
              </a:lnSpc>
            </a:pPr>
            <a:r>
              <a:rPr lang="zh-CN" altLang="en-US" sz="1600" dirty="0">
                <a:latin typeface="微软雅黑" pitchFamily="34" charset="-122"/>
                <a:ea typeface="微软雅黑" pitchFamily="34" charset="-122"/>
              </a:rPr>
              <a:t>这并不是他一个人的主张，</a:t>
            </a:r>
          </a:p>
          <a:p>
            <a:pPr algn="ctr">
              <a:lnSpc>
                <a:spcPct val="150000"/>
              </a:lnSpc>
            </a:pPr>
            <a:r>
              <a:rPr lang="zh-CN" altLang="en-US" sz="1600" dirty="0">
                <a:latin typeface="微软雅黑" pitchFamily="34" charset="-122"/>
                <a:ea typeface="微软雅黑" pitchFamily="34" charset="-122"/>
              </a:rPr>
              <a:t>而是大家的信念和希望。</a:t>
            </a:r>
          </a:p>
        </p:txBody>
      </p:sp>
    </p:spTree>
    <p:extLst>
      <p:ext uri="{BB962C8B-B14F-4D97-AF65-F5344CB8AC3E}">
        <p14:creationId xmlns:p14="http://schemas.microsoft.com/office/powerpoint/2010/main" val="371851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 </a:t>
            </a:r>
            <a:endParaRPr lang="zh-CN" altLang="en-US" dirty="0"/>
          </a:p>
        </p:txBody>
      </p:sp>
      <p:sp>
        <p:nvSpPr>
          <p:cNvPr id="4" name="TextBox 2"/>
          <p:cNvSpPr txBox="1"/>
          <p:nvPr/>
        </p:nvSpPr>
        <p:spPr>
          <a:xfrm>
            <a:off x="693026" y="2181221"/>
            <a:ext cx="3650374" cy="2634183"/>
          </a:xfrm>
          <a:prstGeom prst="rect">
            <a:avLst/>
          </a:prstGeom>
          <a:noFill/>
        </p:spPr>
        <p:txBody>
          <a:bodyPr wrap="square" lIns="72000" rIns="72000">
            <a:spAutoFit/>
          </a:bodyPr>
          <a:lstStyle/>
          <a:p>
            <a:pPr algn="ctr">
              <a:lnSpc>
                <a:spcPct val="150000"/>
              </a:lnSpc>
            </a:pPr>
            <a:r>
              <a:rPr lang="zh-CN" altLang="en-US" sz="1600" dirty="0">
                <a:latin typeface="微软雅黑" pitchFamily="34" charset="-122"/>
                <a:ea typeface="微软雅黑" pitchFamily="34" charset="-122"/>
              </a:rPr>
              <a:t>他不吸烟，也不喝酒，</a:t>
            </a:r>
          </a:p>
          <a:p>
            <a:pPr algn="ctr">
              <a:lnSpc>
                <a:spcPct val="150000"/>
              </a:lnSpc>
            </a:pPr>
            <a:r>
              <a:rPr lang="zh-CN" altLang="en-US" sz="1600" dirty="0">
                <a:latin typeface="微软雅黑" pitchFamily="34" charset="-122"/>
                <a:ea typeface="微软雅黑" pitchFamily="34" charset="-122"/>
              </a:rPr>
              <a:t>一辈子也不摸麻将和牌九，</a:t>
            </a:r>
          </a:p>
          <a:p>
            <a:pPr algn="ctr">
              <a:lnSpc>
                <a:spcPct val="150000"/>
              </a:lnSpc>
            </a:pPr>
            <a:r>
              <a:rPr lang="zh-CN" altLang="en-US" sz="1600" dirty="0">
                <a:latin typeface="微软雅黑" pitchFamily="34" charset="-122"/>
                <a:ea typeface="微软雅黑" pitchFamily="34" charset="-122"/>
              </a:rPr>
              <a:t>他爱的是学生，</a:t>
            </a:r>
          </a:p>
          <a:p>
            <a:pPr algn="ctr">
              <a:lnSpc>
                <a:spcPct val="150000"/>
              </a:lnSpc>
            </a:pPr>
            <a:r>
              <a:rPr lang="zh-CN" altLang="en-US" sz="1600" dirty="0">
                <a:latin typeface="微软雅黑" pitchFamily="34" charset="-122"/>
                <a:ea typeface="微软雅黑" pitchFamily="34" charset="-122"/>
              </a:rPr>
              <a:t>想念的是校友，</a:t>
            </a:r>
          </a:p>
          <a:p>
            <a:pPr algn="ctr">
              <a:lnSpc>
                <a:spcPct val="150000"/>
              </a:lnSpc>
            </a:pPr>
            <a:r>
              <a:rPr lang="zh-CN" altLang="en-US" sz="1600" dirty="0">
                <a:latin typeface="微软雅黑" pitchFamily="34" charset="-122"/>
                <a:ea typeface="微软雅黑" pitchFamily="34" charset="-122"/>
              </a:rPr>
              <a:t>他的一颗永远不老的心，</a:t>
            </a:r>
          </a:p>
          <a:p>
            <a:pPr algn="ctr">
              <a:lnSpc>
                <a:spcPct val="150000"/>
              </a:lnSpc>
            </a:pPr>
            <a:r>
              <a:rPr lang="zh-CN" altLang="en-US" sz="1600" dirty="0">
                <a:latin typeface="微软雅黑" pitchFamily="34" charset="-122"/>
                <a:ea typeface="微软雅黑" pitchFamily="34" charset="-122"/>
              </a:rPr>
              <a:t>只有时候听几句郝寿臣，</a:t>
            </a:r>
          </a:p>
          <a:p>
            <a:pPr algn="ctr">
              <a:lnSpc>
                <a:spcPct val="150000"/>
              </a:lnSpc>
            </a:pPr>
            <a:r>
              <a:rPr lang="zh-CN" altLang="en-US" sz="1600" dirty="0">
                <a:latin typeface="微软雅黑" pitchFamily="34" charset="-122"/>
                <a:ea typeface="微软雅黑" pitchFamily="34" charset="-122"/>
              </a:rPr>
              <a:t>可永不高兴梅博士的</a:t>
            </a:r>
            <a:r>
              <a:rPr lang="en-US" altLang="zh-CN" sz="1600" dirty="0">
                <a:latin typeface="微软雅黑" pitchFamily="34" charset="-122"/>
                <a:ea typeface="微软雅黑" pitchFamily="34" charset="-122"/>
              </a:rPr>
              <a:t>《</a:t>
            </a:r>
            <a:r>
              <a:rPr lang="zh-CN" altLang="en-US" sz="1600" dirty="0">
                <a:latin typeface="微软雅黑" pitchFamily="34" charset="-122"/>
                <a:ea typeface="微软雅黑" pitchFamily="34" charset="-122"/>
              </a:rPr>
              <a:t>贵妃醉酒</a:t>
            </a:r>
            <a:r>
              <a:rPr lang="en-US" altLang="zh-CN" sz="1600" dirty="0">
                <a:latin typeface="微软雅黑" pitchFamily="34" charset="-122"/>
                <a:ea typeface="微软雅黑" pitchFamily="34" charset="-122"/>
              </a:rPr>
              <a:t>》</a:t>
            </a:r>
            <a:r>
              <a:rPr lang="zh-CN" altLang="en-US" sz="1600" dirty="0">
                <a:latin typeface="微软雅黑" pitchFamily="34" charset="-122"/>
                <a:ea typeface="微软雅黑" pitchFamily="34" charset="-122"/>
              </a:rPr>
              <a:t>。</a:t>
            </a:r>
          </a:p>
        </p:txBody>
      </p:sp>
      <p:sp>
        <p:nvSpPr>
          <p:cNvPr id="5" name="矩形 4"/>
          <p:cNvSpPr/>
          <p:nvPr/>
        </p:nvSpPr>
        <p:spPr>
          <a:xfrm>
            <a:off x="4832131" y="1257892"/>
            <a:ext cx="3254265" cy="4480842"/>
          </a:xfrm>
          <a:prstGeom prst="rect">
            <a:avLst/>
          </a:prstGeom>
        </p:spPr>
        <p:txBody>
          <a:bodyPr wrap="square">
            <a:spAutoFit/>
          </a:bodyPr>
          <a:lstStyle/>
          <a:p>
            <a:pPr algn="ctr">
              <a:lnSpc>
                <a:spcPct val="150000"/>
              </a:lnSpc>
            </a:pPr>
            <a:r>
              <a:rPr lang="zh-CN" altLang="en-US" sz="1600" dirty="0">
                <a:latin typeface="微软雅黑" pitchFamily="34" charset="-122"/>
                <a:ea typeface="微软雅黑" pitchFamily="34" charset="-122"/>
              </a:rPr>
              <a:t>张校长！</a:t>
            </a:r>
          </a:p>
          <a:p>
            <a:pPr algn="ctr">
              <a:lnSpc>
                <a:spcPct val="150000"/>
              </a:lnSpc>
            </a:pPr>
            <a:r>
              <a:rPr lang="zh-CN" altLang="en-US" sz="1600" dirty="0">
                <a:latin typeface="微软雅黑" pitchFamily="34" charset="-122"/>
                <a:ea typeface="微软雅黑" pitchFamily="34" charset="-122"/>
              </a:rPr>
              <a:t>您今年七十，还小的很呢！</a:t>
            </a:r>
          </a:p>
          <a:p>
            <a:pPr algn="ctr">
              <a:lnSpc>
                <a:spcPct val="150000"/>
              </a:lnSpc>
            </a:pPr>
            <a:r>
              <a:rPr lang="zh-CN" altLang="en-US" sz="1600" dirty="0">
                <a:latin typeface="微软雅黑" pitchFamily="34" charset="-122"/>
                <a:ea typeface="微软雅黑" pitchFamily="34" charset="-122"/>
              </a:rPr>
              <a:t>杜甫不是圣人，</a:t>
            </a:r>
          </a:p>
          <a:p>
            <a:pPr algn="ctr">
              <a:lnSpc>
                <a:spcPct val="150000"/>
              </a:lnSpc>
            </a:pPr>
            <a:r>
              <a:rPr lang="zh-CN" altLang="en-US" sz="1600" dirty="0">
                <a:latin typeface="微软雅黑" pitchFamily="34" charset="-122"/>
                <a:ea typeface="微软雅黑" pitchFamily="34" charset="-122"/>
              </a:rPr>
              <a:t>所以才说：“人生七十古来稀！”</a:t>
            </a:r>
          </a:p>
          <a:p>
            <a:pPr algn="ctr">
              <a:lnSpc>
                <a:spcPct val="150000"/>
              </a:lnSpc>
            </a:pPr>
            <a:r>
              <a:rPr lang="zh-CN" altLang="en-US" sz="1600" dirty="0">
                <a:latin typeface="微软雅黑" pitchFamily="34" charset="-122"/>
                <a:ea typeface="微软雅黑" pitchFamily="34" charset="-122"/>
              </a:rPr>
              <a:t>我们，您的学生，</a:t>
            </a:r>
          </a:p>
          <a:p>
            <a:pPr algn="ctr">
              <a:lnSpc>
                <a:spcPct val="150000"/>
              </a:lnSpc>
            </a:pPr>
            <a:r>
              <a:rPr lang="zh-CN" altLang="en-US" sz="1600" dirty="0">
                <a:latin typeface="微软雅黑" pitchFamily="34" charset="-122"/>
                <a:ea typeface="微软雅黑" pitchFamily="34" charset="-122"/>
              </a:rPr>
              <a:t>和您的朋友，</a:t>
            </a:r>
          </a:p>
          <a:p>
            <a:pPr algn="ctr">
              <a:lnSpc>
                <a:spcPct val="150000"/>
              </a:lnSpc>
            </a:pPr>
            <a:r>
              <a:rPr lang="zh-CN" altLang="en-US" sz="1600" dirty="0">
                <a:latin typeface="微软雅黑" pitchFamily="34" charset="-122"/>
                <a:ea typeface="微软雅黑" pitchFamily="34" charset="-122"/>
              </a:rPr>
              <a:t>都相信，您还小的很呢！</a:t>
            </a:r>
          </a:p>
          <a:p>
            <a:pPr algn="ctr">
              <a:lnSpc>
                <a:spcPct val="150000"/>
              </a:lnSpc>
            </a:pPr>
            <a:r>
              <a:rPr lang="zh-CN" altLang="en-US" sz="1600" dirty="0">
                <a:latin typeface="微软雅黑" pitchFamily="34" charset="-122"/>
                <a:ea typeface="微软雅黑" pitchFamily="34" charset="-122"/>
              </a:rPr>
              <a:t>起码，还并费不了多大的劲，</a:t>
            </a:r>
          </a:p>
          <a:p>
            <a:pPr algn="ctr">
              <a:lnSpc>
                <a:spcPct val="150000"/>
              </a:lnSpc>
            </a:pPr>
            <a:r>
              <a:rPr lang="zh-CN" altLang="en-US" sz="1600" dirty="0">
                <a:latin typeface="微软雅黑" pitchFamily="34" charset="-122"/>
                <a:ea typeface="微软雅黑" pitchFamily="34" charset="-122"/>
              </a:rPr>
              <a:t>您还有三四十年的好运！</a:t>
            </a:r>
          </a:p>
          <a:p>
            <a:pPr algn="ctr">
              <a:lnSpc>
                <a:spcPct val="150000"/>
              </a:lnSpc>
            </a:pPr>
            <a:r>
              <a:rPr lang="zh-CN" altLang="en-US" sz="1600" dirty="0">
                <a:latin typeface="微软雅黑" pitchFamily="34" charset="-122"/>
                <a:ea typeface="微软雅黑" pitchFamily="34" charset="-122"/>
              </a:rPr>
              <a:t>您的好运，也是中国的幸福。</a:t>
            </a:r>
          </a:p>
          <a:p>
            <a:pPr algn="ctr">
              <a:lnSpc>
                <a:spcPct val="150000"/>
              </a:lnSpc>
            </a:pPr>
            <a:r>
              <a:rPr lang="zh-CN" altLang="en-US" sz="1600" dirty="0">
                <a:latin typeface="微软雅黑" pitchFamily="34" charset="-122"/>
                <a:ea typeface="微软雅黑" pitchFamily="34" charset="-122"/>
              </a:rPr>
              <a:t>因为只有您不撒手南开，</a:t>
            </a:r>
          </a:p>
          <a:p>
            <a:pPr algn="ctr">
              <a:lnSpc>
                <a:spcPct val="150000"/>
              </a:lnSpc>
            </a:pPr>
            <a:r>
              <a:rPr lang="zh-CN" altLang="en-US" sz="1600" dirty="0">
                <a:latin typeface="微软雅黑" pitchFamily="34" charset="-122"/>
                <a:ea typeface="微软雅黑" pitchFamily="34" charset="-122"/>
              </a:rPr>
              <a:t>中国人才能不老那么糊涂。</a:t>
            </a:r>
          </a:p>
        </p:txBody>
      </p:sp>
    </p:spTree>
    <p:extLst>
      <p:ext uri="{BB962C8B-B14F-4D97-AF65-F5344CB8AC3E}">
        <p14:creationId xmlns:p14="http://schemas.microsoft.com/office/powerpoint/2010/main" val="389570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 </a:t>
            </a:r>
            <a:endParaRPr lang="zh-CN" altLang="en-US" dirty="0"/>
          </a:p>
        </p:txBody>
      </p:sp>
      <p:sp>
        <p:nvSpPr>
          <p:cNvPr id="4" name="TextBox 2"/>
          <p:cNvSpPr txBox="1"/>
          <p:nvPr/>
        </p:nvSpPr>
        <p:spPr>
          <a:xfrm>
            <a:off x="2651563" y="2504414"/>
            <a:ext cx="3650374" cy="2264851"/>
          </a:xfrm>
          <a:prstGeom prst="rect">
            <a:avLst/>
          </a:prstGeom>
          <a:noFill/>
        </p:spPr>
        <p:txBody>
          <a:bodyPr wrap="square" lIns="72000" rIns="72000">
            <a:spAutoFit/>
          </a:bodyPr>
          <a:lstStyle/>
          <a:p>
            <a:pPr algn="ctr">
              <a:lnSpc>
                <a:spcPct val="150000"/>
              </a:lnSpc>
            </a:pPr>
            <a:r>
              <a:rPr lang="zh-CN" altLang="en-US" sz="1600" dirty="0">
                <a:latin typeface="微软雅黑" pitchFamily="34" charset="-122"/>
                <a:ea typeface="微软雅黑" pitchFamily="34" charset="-122"/>
              </a:rPr>
              <a:t>张校长！</a:t>
            </a:r>
          </a:p>
          <a:p>
            <a:pPr algn="ctr">
              <a:lnSpc>
                <a:spcPct val="150000"/>
              </a:lnSpc>
            </a:pPr>
            <a:r>
              <a:rPr lang="zh-CN" altLang="en-US" sz="1600" dirty="0">
                <a:latin typeface="微软雅黑" pitchFamily="34" charset="-122"/>
                <a:ea typeface="微软雅黑" pitchFamily="34" charset="-122"/>
              </a:rPr>
              <a:t>今天，我们祝您健康，</a:t>
            </a:r>
          </a:p>
          <a:p>
            <a:pPr algn="ctr">
              <a:lnSpc>
                <a:spcPct val="150000"/>
              </a:lnSpc>
            </a:pPr>
            <a:r>
              <a:rPr lang="zh-CN" altLang="en-US" sz="1600" dirty="0">
                <a:latin typeface="微软雅黑" pitchFamily="34" charset="-122"/>
                <a:ea typeface="微软雅黑" pitchFamily="34" charset="-122"/>
              </a:rPr>
              <a:t>祝您快乐！</a:t>
            </a:r>
          </a:p>
          <a:p>
            <a:pPr algn="ctr">
              <a:lnSpc>
                <a:spcPct val="150000"/>
              </a:lnSpc>
            </a:pPr>
            <a:r>
              <a:rPr lang="zh-CN" altLang="en-US" sz="1600" dirty="0">
                <a:latin typeface="微软雅黑" pitchFamily="34" charset="-122"/>
                <a:ea typeface="微软雅黑" pitchFamily="34" charset="-122"/>
              </a:rPr>
              <a:t>在您的健康快乐中，</a:t>
            </a:r>
          </a:p>
          <a:p>
            <a:pPr algn="ctr">
              <a:lnSpc>
                <a:spcPct val="150000"/>
              </a:lnSpc>
            </a:pPr>
            <a:r>
              <a:rPr lang="zh-CN" altLang="en-US" sz="1600" dirty="0">
                <a:latin typeface="微软雅黑" pitchFamily="34" charset="-122"/>
                <a:ea typeface="微软雅黑" pitchFamily="34" charset="-122"/>
              </a:rPr>
              <a:t>我们好追随着，</a:t>
            </a:r>
          </a:p>
          <a:p>
            <a:pPr algn="ctr">
              <a:lnSpc>
                <a:spcPct val="150000"/>
              </a:lnSpc>
            </a:pPr>
            <a:r>
              <a:rPr lang="zh-CN" altLang="en-US" sz="1600" dirty="0">
                <a:latin typeface="微软雅黑" pitchFamily="34" charset="-122"/>
                <a:ea typeface="微软雅黑" pitchFamily="34" charset="-122"/>
              </a:rPr>
              <a:t>建设起和平和幸福的新中国。</a:t>
            </a:r>
          </a:p>
        </p:txBody>
      </p:sp>
    </p:spTree>
    <p:extLst>
      <p:ext uri="{BB962C8B-B14F-4D97-AF65-F5344CB8AC3E}">
        <p14:creationId xmlns:p14="http://schemas.microsoft.com/office/powerpoint/2010/main" val="23459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bwMode="auto">
          <a:xfrm>
            <a:off x="-1" y="0"/>
            <a:ext cx="4368801" cy="6858000"/>
          </a:xfrm>
          <a:prstGeom prst="rect">
            <a:avLst/>
          </a:prstGeom>
          <a:gradFill>
            <a:gsLst>
              <a:gs pos="0">
                <a:srgbClr val="720808"/>
              </a:gs>
              <a:gs pos="100000">
                <a:srgbClr val="342275">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47" name="矩形 46"/>
          <p:cNvSpPr/>
          <p:nvPr/>
        </p:nvSpPr>
        <p:spPr bwMode="auto">
          <a:xfrm rot="5400000" flipV="1">
            <a:off x="1270707" y="-1270708"/>
            <a:ext cx="1827382" cy="4368800"/>
          </a:xfrm>
          <a:prstGeom prst="rect">
            <a:avLst/>
          </a:prstGeom>
          <a:gradFill>
            <a:gsLst>
              <a:gs pos="0">
                <a:srgbClr val="720808"/>
              </a:gs>
              <a:gs pos="100000">
                <a:srgbClr val="342275">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38" name="矩形 37"/>
          <p:cNvSpPr/>
          <p:nvPr/>
        </p:nvSpPr>
        <p:spPr bwMode="auto">
          <a:xfrm rot="5400000">
            <a:off x="1371901" y="3861106"/>
            <a:ext cx="1624987" cy="4368801"/>
          </a:xfrm>
          <a:prstGeom prst="rect">
            <a:avLst/>
          </a:prstGeom>
          <a:gradFill>
            <a:gsLst>
              <a:gs pos="0">
                <a:srgbClr val="720808"/>
              </a:gs>
              <a:gs pos="100000">
                <a:srgbClr val="342275">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nvGrpSpPr>
          <p:cNvPr id="53" name="组合 52"/>
          <p:cNvGrpSpPr/>
          <p:nvPr/>
        </p:nvGrpSpPr>
        <p:grpSpPr>
          <a:xfrm>
            <a:off x="0" y="1070223"/>
            <a:ext cx="2754050" cy="4646991"/>
            <a:chOff x="0" y="1111187"/>
            <a:chExt cx="2754050" cy="4646991"/>
          </a:xfrm>
        </p:grpSpPr>
        <p:sp>
          <p:nvSpPr>
            <p:cNvPr id="48" name="椭圆 47"/>
            <p:cNvSpPr/>
            <p:nvPr/>
          </p:nvSpPr>
          <p:spPr>
            <a:xfrm>
              <a:off x="2450246" y="4863799"/>
              <a:ext cx="200570" cy="20057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0" y="1111187"/>
              <a:ext cx="312134" cy="312134"/>
            </a:xfrm>
            <a:prstGeom prst="ellips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1114320" y="1611397"/>
              <a:ext cx="904679" cy="904679"/>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854236" y="5460064"/>
              <a:ext cx="298114" cy="298114"/>
            </a:xfrm>
            <a:prstGeom prst="ellipse">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椭圆 51"/>
            <p:cNvSpPr/>
            <p:nvPr/>
          </p:nvSpPr>
          <p:spPr>
            <a:xfrm>
              <a:off x="2313236" y="1194804"/>
              <a:ext cx="440814" cy="44081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9" y="2011331"/>
            <a:ext cx="3581002" cy="2693904"/>
          </a:xfrm>
          <a:prstGeom prst="rect">
            <a:avLst/>
          </a:prstGeom>
        </p:spPr>
      </p:pic>
      <p:pic>
        <p:nvPicPr>
          <p:cNvPr id="27" name="图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22" y="0"/>
            <a:ext cx="3446938" cy="2012413"/>
          </a:xfrm>
          <a:prstGeom prst="rect">
            <a:avLst/>
          </a:prstGeom>
        </p:spPr>
      </p:pic>
      <p:pic>
        <p:nvPicPr>
          <p:cNvPr id="29" name="图片 28"/>
          <p:cNvPicPr>
            <a:picLocks noChangeAspect="1"/>
          </p:cNvPicPr>
          <p:nvPr/>
        </p:nvPicPr>
        <p:blipFill rotWithShape="1">
          <a:blip r:embed="rId5">
            <a:extLst>
              <a:ext uri="{28A0092B-C50C-407E-A947-70E740481C1C}">
                <a14:useLocalDpi xmlns:a14="http://schemas.microsoft.com/office/drawing/2010/main" val="0"/>
              </a:ext>
            </a:extLst>
          </a:blip>
          <a:srcRect b="58062"/>
          <a:stretch/>
        </p:blipFill>
        <p:spPr>
          <a:xfrm>
            <a:off x="-54902" y="4706533"/>
            <a:ext cx="3239535" cy="2151461"/>
          </a:xfrm>
          <a:prstGeom prst="rect">
            <a:avLst/>
          </a:prstGeom>
        </p:spPr>
      </p:pic>
      <p:sp>
        <p:nvSpPr>
          <p:cNvPr id="39" name="任意多边形 38"/>
          <p:cNvSpPr/>
          <p:nvPr/>
        </p:nvSpPr>
        <p:spPr>
          <a:xfrm rot="16200000">
            <a:off x="67870" y="1470438"/>
            <a:ext cx="6858003" cy="3917120"/>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044856 w 9143999"/>
              <a:gd name="connsiteY5" fmla="*/ 57555 h 2051818"/>
              <a:gd name="connsiteX6" fmla="*/ 9143999 w 9143999"/>
              <a:gd name="connsiteY6"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9143999 w 9143999"/>
              <a:gd name="connsiteY5" fmla="*/ 0 h 2051818"/>
              <a:gd name="connsiteX0" fmla="*/ 9143999 w 9143999"/>
              <a:gd name="connsiteY0" fmla="*/ 130228 h 2182046"/>
              <a:gd name="connsiteX1" fmla="*/ 9143999 w 9143999"/>
              <a:gd name="connsiteY1" fmla="*/ 2182046 h 2182046"/>
              <a:gd name="connsiteX2" fmla="*/ 0 w 9143999"/>
              <a:gd name="connsiteY2" fmla="*/ 2182046 h 2182046"/>
              <a:gd name="connsiteX3" fmla="*/ 0 w 9143999"/>
              <a:gd name="connsiteY3" fmla="*/ 1334305 h 2182046"/>
              <a:gd name="connsiteX4" fmla="*/ 6027 w 9143999"/>
              <a:gd name="connsiteY4" fmla="*/ 0 h 2182046"/>
              <a:gd name="connsiteX5" fmla="*/ 9143999 w 9143999"/>
              <a:gd name="connsiteY5" fmla="*/ 130228 h 2182046"/>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25380 w 9143999"/>
              <a:gd name="connsiteY4" fmla="*/ 54648 h 2051818"/>
              <a:gd name="connsiteX5" fmla="*/ 9143999 w 9143999"/>
              <a:gd name="connsiteY5" fmla="*/ 0 h 2051818"/>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25380 w 9143999"/>
              <a:gd name="connsiteY4" fmla="*/ 130773 h 2127943"/>
              <a:gd name="connsiteX5" fmla="*/ 9124647 w 9143999"/>
              <a:gd name="connsiteY5" fmla="*/ 0 h 2127943"/>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25380 w 9143999"/>
              <a:gd name="connsiteY4" fmla="*/ 130773 h 2127943"/>
              <a:gd name="connsiteX5" fmla="*/ 9124647 w 9143999"/>
              <a:gd name="connsiteY5" fmla="*/ 0 h 2127943"/>
              <a:gd name="connsiteX0" fmla="*/ 9124647 w 9143999"/>
              <a:gd name="connsiteY0" fmla="*/ 0 h 2127943"/>
              <a:gd name="connsiteX1" fmla="*/ 9143999 w 9143999"/>
              <a:gd name="connsiteY1" fmla="*/ 2127943 h 2127943"/>
              <a:gd name="connsiteX2" fmla="*/ 0 w 9143999"/>
              <a:gd name="connsiteY2" fmla="*/ 2127943 h 2127943"/>
              <a:gd name="connsiteX3" fmla="*/ 0 w 9143999"/>
              <a:gd name="connsiteY3" fmla="*/ 1280202 h 2127943"/>
              <a:gd name="connsiteX4" fmla="*/ 6028 w 9143999"/>
              <a:gd name="connsiteY4" fmla="*/ 11147 h 2127943"/>
              <a:gd name="connsiteX5" fmla="*/ 9124647 w 9143999"/>
              <a:gd name="connsiteY5" fmla="*/ 0 h 2127943"/>
              <a:gd name="connsiteX0" fmla="*/ 9138134 w 9157486"/>
              <a:gd name="connsiteY0" fmla="*/ 0 h 2127943"/>
              <a:gd name="connsiteX1" fmla="*/ 9157486 w 9157486"/>
              <a:gd name="connsiteY1" fmla="*/ 2127943 h 2127943"/>
              <a:gd name="connsiteX2" fmla="*/ 13487 w 9157486"/>
              <a:gd name="connsiteY2" fmla="*/ 2127943 h 2127943"/>
              <a:gd name="connsiteX3" fmla="*/ 13487 w 9157486"/>
              <a:gd name="connsiteY3" fmla="*/ 1280202 h 2127943"/>
              <a:gd name="connsiteX4" fmla="*/ 163 w 9157486"/>
              <a:gd name="connsiteY4" fmla="*/ 141648 h 2127943"/>
              <a:gd name="connsiteX5" fmla="*/ 9138134 w 9157486"/>
              <a:gd name="connsiteY5" fmla="*/ 0 h 212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7486" h="2127943">
                <a:moveTo>
                  <a:pt x="9138134" y="0"/>
                </a:moveTo>
                <a:lnTo>
                  <a:pt x="9157486" y="2127943"/>
                </a:lnTo>
                <a:lnTo>
                  <a:pt x="13487" y="2127943"/>
                </a:lnTo>
                <a:lnTo>
                  <a:pt x="13487" y="1280202"/>
                </a:lnTo>
                <a:cubicBezTo>
                  <a:pt x="15496" y="857184"/>
                  <a:pt x="-1846" y="564666"/>
                  <a:pt x="163" y="141648"/>
                </a:cubicBezTo>
                <a:cubicBezTo>
                  <a:pt x="3568670" y="1577063"/>
                  <a:pt x="7137176" y="1131097"/>
                  <a:pt x="9138134" y="0"/>
                </a:cubicBezTo>
                <a:close/>
              </a:path>
            </a:pathLst>
          </a:custGeom>
          <a:gradFill>
            <a:gsLst>
              <a:gs pos="0">
                <a:srgbClr val="720808"/>
              </a:gs>
              <a:gs pos="100000">
                <a:srgbClr val="342275">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4" name="任意多边形 43"/>
          <p:cNvSpPr/>
          <p:nvPr/>
        </p:nvSpPr>
        <p:spPr>
          <a:xfrm rot="16200000">
            <a:off x="2269997" y="-16039"/>
            <a:ext cx="6868891" cy="6879174"/>
          </a:xfrm>
          <a:custGeom>
            <a:avLst/>
            <a:gdLst>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270374 w 6858000"/>
              <a:gd name="connsiteY17" fmla="*/ 412001 h 6459417"/>
              <a:gd name="connsiteX18" fmla="*/ 6705779 w 6858000"/>
              <a:gd name="connsiteY18" fmla="*/ 117916 h 6459417"/>
              <a:gd name="connsiteX0" fmla="*/ 6858000 w 6941935"/>
              <a:gd name="connsiteY0" fmla="*/ 56823 h 6516240"/>
              <a:gd name="connsiteX1" fmla="*/ 6858000 w 6941935"/>
              <a:gd name="connsiteY1" fmla="*/ 1732102 h 6516240"/>
              <a:gd name="connsiteX2" fmla="*/ 6858000 w 6941935"/>
              <a:gd name="connsiteY2" fmla="*/ 1876524 h 6516240"/>
              <a:gd name="connsiteX3" fmla="*/ 6858000 w 6941935"/>
              <a:gd name="connsiteY3" fmla="*/ 2335590 h 6516240"/>
              <a:gd name="connsiteX4" fmla="*/ 6858000 w 6941935"/>
              <a:gd name="connsiteY4" fmla="*/ 4010869 h 6516240"/>
              <a:gd name="connsiteX5" fmla="*/ 6858000 w 6941935"/>
              <a:gd name="connsiteY5" fmla="*/ 4155291 h 6516240"/>
              <a:gd name="connsiteX6" fmla="*/ 6858000 w 6941935"/>
              <a:gd name="connsiteY6" fmla="*/ 4237473 h 6516240"/>
              <a:gd name="connsiteX7" fmla="*/ 6858000 w 6941935"/>
              <a:gd name="connsiteY7" fmla="*/ 6516240 h 6516240"/>
              <a:gd name="connsiteX8" fmla="*/ 0 w 6941935"/>
              <a:gd name="connsiteY8" fmla="*/ 6516240 h 6516240"/>
              <a:gd name="connsiteX9" fmla="*/ 0 w 6941935"/>
              <a:gd name="connsiteY9" fmla="*/ 4237473 h 6516240"/>
              <a:gd name="connsiteX10" fmla="*/ 0 w 6941935"/>
              <a:gd name="connsiteY10" fmla="*/ 4155291 h 6516240"/>
              <a:gd name="connsiteX11" fmla="*/ 0 w 6941935"/>
              <a:gd name="connsiteY11" fmla="*/ 4010869 h 6516240"/>
              <a:gd name="connsiteX12" fmla="*/ 0 w 6941935"/>
              <a:gd name="connsiteY12" fmla="*/ 3352747 h 6516240"/>
              <a:gd name="connsiteX13" fmla="*/ 0 w 6941935"/>
              <a:gd name="connsiteY13" fmla="*/ 1876524 h 6516240"/>
              <a:gd name="connsiteX14" fmla="*/ 0 w 6941935"/>
              <a:gd name="connsiteY14" fmla="*/ 1732102 h 6516240"/>
              <a:gd name="connsiteX15" fmla="*/ 0 w 6941935"/>
              <a:gd name="connsiteY15" fmla="*/ 1073980 h 6516240"/>
              <a:gd name="connsiteX16" fmla="*/ 227535 w 6941935"/>
              <a:gd name="connsiteY16" fmla="*/ 1223081 h 6516240"/>
              <a:gd name="connsiteX17" fmla="*/ 6270374 w 6941935"/>
              <a:gd name="connsiteY17" fmla="*/ 468824 h 6516240"/>
              <a:gd name="connsiteX18" fmla="*/ 6858000 w 6941935"/>
              <a:gd name="connsiteY18" fmla="*/ 56823 h 6516240"/>
              <a:gd name="connsiteX0" fmla="*/ 6858000 w 6858000"/>
              <a:gd name="connsiteY0" fmla="*/ 4734 h 6464151"/>
              <a:gd name="connsiteX1" fmla="*/ 6858000 w 6858000"/>
              <a:gd name="connsiteY1" fmla="*/ 1680013 h 6464151"/>
              <a:gd name="connsiteX2" fmla="*/ 6858000 w 6858000"/>
              <a:gd name="connsiteY2" fmla="*/ 1824435 h 6464151"/>
              <a:gd name="connsiteX3" fmla="*/ 6858000 w 6858000"/>
              <a:gd name="connsiteY3" fmla="*/ 2283501 h 6464151"/>
              <a:gd name="connsiteX4" fmla="*/ 6858000 w 6858000"/>
              <a:gd name="connsiteY4" fmla="*/ 3958780 h 6464151"/>
              <a:gd name="connsiteX5" fmla="*/ 6858000 w 6858000"/>
              <a:gd name="connsiteY5" fmla="*/ 4103202 h 6464151"/>
              <a:gd name="connsiteX6" fmla="*/ 6858000 w 6858000"/>
              <a:gd name="connsiteY6" fmla="*/ 4185384 h 6464151"/>
              <a:gd name="connsiteX7" fmla="*/ 6858000 w 6858000"/>
              <a:gd name="connsiteY7" fmla="*/ 6464151 h 6464151"/>
              <a:gd name="connsiteX8" fmla="*/ 0 w 6858000"/>
              <a:gd name="connsiteY8" fmla="*/ 6464151 h 6464151"/>
              <a:gd name="connsiteX9" fmla="*/ 0 w 6858000"/>
              <a:gd name="connsiteY9" fmla="*/ 4185384 h 6464151"/>
              <a:gd name="connsiteX10" fmla="*/ 0 w 6858000"/>
              <a:gd name="connsiteY10" fmla="*/ 4103202 h 6464151"/>
              <a:gd name="connsiteX11" fmla="*/ 0 w 6858000"/>
              <a:gd name="connsiteY11" fmla="*/ 3958780 h 6464151"/>
              <a:gd name="connsiteX12" fmla="*/ 0 w 6858000"/>
              <a:gd name="connsiteY12" fmla="*/ 3300658 h 6464151"/>
              <a:gd name="connsiteX13" fmla="*/ 0 w 6858000"/>
              <a:gd name="connsiteY13" fmla="*/ 1824435 h 6464151"/>
              <a:gd name="connsiteX14" fmla="*/ 0 w 6858000"/>
              <a:gd name="connsiteY14" fmla="*/ 1680013 h 6464151"/>
              <a:gd name="connsiteX15" fmla="*/ 0 w 6858000"/>
              <a:gd name="connsiteY15" fmla="*/ 1021891 h 6464151"/>
              <a:gd name="connsiteX16" fmla="*/ 227535 w 6858000"/>
              <a:gd name="connsiteY16" fmla="*/ 1170992 h 6464151"/>
              <a:gd name="connsiteX17" fmla="*/ 6858000 w 6858000"/>
              <a:gd name="connsiteY17" fmla="*/ 4734 h 6464151"/>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858000 w 6858000"/>
              <a:gd name="connsiteY17"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6858000 w 6858000"/>
              <a:gd name="connsiteY16" fmla="*/ 0 h 6459417"/>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6735189"/>
              <a:gd name="connsiteX1" fmla="*/ 6858000 w 6858003"/>
              <a:gd name="connsiteY1" fmla="*/ 1951051 h 6735189"/>
              <a:gd name="connsiteX2" fmla="*/ 6858000 w 6858003"/>
              <a:gd name="connsiteY2" fmla="*/ 2095473 h 6735189"/>
              <a:gd name="connsiteX3" fmla="*/ 6858000 w 6858003"/>
              <a:gd name="connsiteY3" fmla="*/ 2554539 h 6735189"/>
              <a:gd name="connsiteX4" fmla="*/ 6858000 w 6858003"/>
              <a:gd name="connsiteY4" fmla="*/ 4229818 h 6735189"/>
              <a:gd name="connsiteX5" fmla="*/ 6858000 w 6858003"/>
              <a:gd name="connsiteY5" fmla="*/ 4374240 h 6735189"/>
              <a:gd name="connsiteX6" fmla="*/ 6858000 w 6858003"/>
              <a:gd name="connsiteY6" fmla="*/ 4456422 h 6735189"/>
              <a:gd name="connsiteX7" fmla="*/ 6858000 w 6858003"/>
              <a:gd name="connsiteY7" fmla="*/ 6735189 h 6735189"/>
              <a:gd name="connsiteX8" fmla="*/ 0 w 6858003"/>
              <a:gd name="connsiteY8" fmla="*/ 6735189 h 6735189"/>
              <a:gd name="connsiteX9" fmla="*/ 0 w 6858003"/>
              <a:gd name="connsiteY9" fmla="*/ 4456422 h 6735189"/>
              <a:gd name="connsiteX10" fmla="*/ 0 w 6858003"/>
              <a:gd name="connsiteY10" fmla="*/ 4374240 h 6735189"/>
              <a:gd name="connsiteX11" fmla="*/ 0 w 6858003"/>
              <a:gd name="connsiteY11" fmla="*/ 4229818 h 6735189"/>
              <a:gd name="connsiteX12" fmla="*/ 0 w 6858003"/>
              <a:gd name="connsiteY12" fmla="*/ 3571696 h 6735189"/>
              <a:gd name="connsiteX13" fmla="*/ 0 w 6858003"/>
              <a:gd name="connsiteY13" fmla="*/ 2095473 h 6735189"/>
              <a:gd name="connsiteX14" fmla="*/ 0 w 6858003"/>
              <a:gd name="connsiteY14" fmla="*/ 1951051 h 6735189"/>
              <a:gd name="connsiteX15" fmla="*/ 0 w 6858003"/>
              <a:gd name="connsiteY15" fmla="*/ 1292929 h 6735189"/>
              <a:gd name="connsiteX16" fmla="*/ 6858003 w 6858003"/>
              <a:gd name="connsiteY16" fmla="*/ 0 h 6735189"/>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2647737 h 7431875"/>
              <a:gd name="connsiteX15" fmla="*/ 0 w 6858003"/>
              <a:gd name="connsiteY15" fmla="*/ 1989615 h 7431875"/>
              <a:gd name="connsiteX16" fmla="*/ 6858003 w 6858003"/>
              <a:gd name="connsiteY16" fmla="*/ 0 h 7431875"/>
              <a:gd name="connsiteX0" fmla="*/ 6872517 w 6872517"/>
              <a:gd name="connsiteY0" fmla="*/ 0 h 7431875"/>
              <a:gd name="connsiteX1" fmla="*/ 6872514 w 6872517"/>
              <a:gd name="connsiteY1" fmla="*/ 2647737 h 7431875"/>
              <a:gd name="connsiteX2" fmla="*/ 6872514 w 6872517"/>
              <a:gd name="connsiteY2" fmla="*/ 2792159 h 7431875"/>
              <a:gd name="connsiteX3" fmla="*/ 6872514 w 6872517"/>
              <a:gd name="connsiteY3" fmla="*/ 3251225 h 7431875"/>
              <a:gd name="connsiteX4" fmla="*/ 6872514 w 6872517"/>
              <a:gd name="connsiteY4" fmla="*/ 4926504 h 7431875"/>
              <a:gd name="connsiteX5" fmla="*/ 6872514 w 6872517"/>
              <a:gd name="connsiteY5" fmla="*/ 5070926 h 7431875"/>
              <a:gd name="connsiteX6" fmla="*/ 6872514 w 6872517"/>
              <a:gd name="connsiteY6" fmla="*/ 5153108 h 7431875"/>
              <a:gd name="connsiteX7" fmla="*/ 6872514 w 6872517"/>
              <a:gd name="connsiteY7" fmla="*/ 7431875 h 7431875"/>
              <a:gd name="connsiteX8" fmla="*/ 14514 w 6872517"/>
              <a:gd name="connsiteY8" fmla="*/ 7431875 h 7431875"/>
              <a:gd name="connsiteX9" fmla="*/ 14514 w 6872517"/>
              <a:gd name="connsiteY9" fmla="*/ 5153108 h 7431875"/>
              <a:gd name="connsiteX10" fmla="*/ 14514 w 6872517"/>
              <a:gd name="connsiteY10" fmla="*/ 5070926 h 7431875"/>
              <a:gd name="connsiteX11" fmla="*/ 14514 w 6872517"/>
              <a:gd name="connsiteY11" fmla="*/ 4926504 h 7431875"/>
              <a:gd name="connsiteX12" fmla="*/ 14514 w 6872517"/>
              <a:gd name="connsiteY12" fmla="*/ 4268382 h 7431875"/>
              <a:gd name="connsiteX13" fmla="*/ 14514 w 6872517"/>
              <a:gd name="connsiteY13" fmla="*/ 2792159 h 7431875"/>
              <a:gd name="connsiteX14" fmla="*/ 14514 w 6872517"/>
              <a:gd name="connsiteY14" fmla="*/ 2647737 h 7431875"/>
              <a:gd name="connsiteX15" fmla="*/ 0 w 6872517"/>
              <a:gd name="connsiteY15" fmla="*/ 480129 h 7431875"/>
              <a:gd name="connsiteX16" fmla="*/ 6872517 w 6872517"/>
              <a:gd name="connsiteY16"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2647737 h 7431875"/>
              <a:gd name="connsiteX15" fmla="*/ 0 w 6858003"/>
              <a:gd name="connsiteY15" fmla="*/ 552701 h 7431875"/>
              <a:gd name="connsiteX16" fmla="*/ 6858003 w 6858003"/>
              <a:gd name="connsiteY16"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2792159 h 7431875"/>
              <a:gd name="connsiteX14" fmla="*/ 0 w 6858003"/>
              <a:gd name="connsiteY14" fmla="*/ 552701 h 7431875"/>
              <a:gd name="connsiteX15" fmla="*/ 6858003 w 6858003"/>
              <a:gd name="connsiteY15"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4268382 h 7431875"/>
              <a:gd name="connsiteX13" fmla="*/ 0 w 6858003"/>
              <a:gd name="connsiteY13" fmla="*/ 552701 h 7431875"/>
              <a:gd name="connsiteX14" fmla="*/ 6858003 w 6858003"/>
              <a:gd name="connsiteY14"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4926504 h 7431875"/>
              <a:gd name="connsiteX12" fmla="*/ 0 w 6858003"/>
              <a:gd name="connsiteY12" fmla="*/ 552701 h 7431875"/>
              <a:gd name="connsiteX13" fmla="*/ 6858003 w 6858003"/>
              <a:gd name="connsiteY13"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070926 h 7431875"/>
              <a:gd name="connsiteX11" fmla="*/ 0 w 6858003"/>
              <a:gd name="connsiteY11" fmla="*/ 552701 h 7431875"/>
              <a:gd name="connsiteX12" fmla="*/ 6858003 w 6858003"/>
              <a:gd name="connsiteY12"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153108 h 7431875"/>
              <a:gd name="connsiteX10" fmla="*/ 0 w 6858003"/>
              <a:gd name="connsiteY10" fmla="*/ 552701 h 7431875"/>
              <a:gd name="connsiteX11" fmla="*/ 6858003 w 6858003"/>
              <a:gd name="connsiteY11"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5153108 h 7431875"/>
              <a:gd name="connsiteX7" fmla="*/ 6858000 w 6858003"/>
              <a:gd name="connsiteY7" fmla="*/ 7431875 h 7431875"/>
              <a:gd name="connsiteX8" fmla="*/ 0 w 6858003"/>
              <a:gd name="connsiteY8" fmla="*/ 7431875 h 7431875"/>
              <a:gd name="connsiteX9" fmla="*/ 0 w 6858003"/>
              <a:gd name="connsiteY9" fmla="*/ 552701 h 7431875"/>
              <a:gd name="connsiteX10" fmla="*/ 6858003 w 6858003"/>
              <a:gd name="connsiteY10"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5070926 h 7431875"/>
              <a:gd name="connsiteX6" fmla="*/ 6858000 w 6858003"/>
              <a:gd name="connsiteY6" fmla="*/ 7431875 h 7431875"/>
              <a:gd name="connsiteX7" fmla="*/ 0 w 6858003"/>
              <a:gd name="connsiteY7" fmla="*/ 7431875 h 7431875"/>
              <a:gd name="connsiteX8" fmla="*/ 0 w 6858003"/>
              <a:gd name="connsiteY8" fmla="*/ 552701 h 7431875"/>
              <a:gd name="connsiteX9" fmla="*/ 6858003 w 6858003"/>
              <a:gd name="connsiteY9"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4926504 h 7431875"/>
              <a:gd name="connsiteX5" fmla="*/ 6858000 w 6858003"/>
              <a:gd name="connsiteY5" fmla="*/ 7431875 h 7431875"/>
              <a:gd name="connsiteX6" fmla="*/ 0 w 6858003"/>
              <a:gd name="connsiteY6" fmla="*/ 7431875 h 7431875"/>
              <a:gd name="connsiteX7" fmla="*/ 0 w 6858003"/>
              <a:gd name="connsiteY7" fmla="*/ 552701 h 7431875"/>
              <a:gd name="connsiteX8" fmla="*/ 6858003 w 6858003"/>
              <a:gd name="connsiteY8"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3251225 h 7431875"/>
              <a:gd name="connsiteX4" fmla="*/ 6858000 w 6858003"/>
              <a:gd name="connsiteY4" fmla="*/ 7431875 h 7431875"/>
              <a:gd name="connsiteX5" fmla="*/ 0 w 6858003"/>
              <a:gd name="connsiteY5" fmla="*/ 7431875 h 7431875"/>
              <a:gd name="connsiteX6" fmla="*/ 0 w 6858003"/>
              <a:gd name="connsiteY6" fmla="*/ 552701 h 7431875"/>
              <a:gd name="connsiteX7" fmla="*/ 6858003 w 6858003"/>
              <a:gd name="connsiteY7" fmla="*/ 0 h 7431875"/>
              <a:gd name="connsiteX0" fmla="*/ 6858003 w 6858003"/>
              <a:gd name="connsiteY0" fmla="*/ 0 h 7431875"/>
              <a:gd name="connsiteX1" fmla="*/ 6858000 w 6858003"/>
              <a:gd name="connsiteY1" fmla="*/ 2647737 h 7431875"/>
              <a:gd name="connsiteX2" fmla="*/ 6858000 w 6858003"/>
              <a:gd name="connsiteY2" fmla="*/ 2792159 h 7431875"/>
              <a:gd name="connsiteX3" fmla="*/ 6858000 w 6858003"/>
              <a:gd name="connsiteY3" fmla="*/ 7431875 h 7431875"/>
              <a:gd name="connsiteX4" fmla="*/ 0 w 6858003"/>
              <a:gd name="connsiteY4" fmla="*/ 7431875 h 7431875"/>
              <a:gd name="connsiteX5" fmla="*/ 0 w 6858003"/>
              <a:gd name="connsiteY5" fmla="*/ 552701 h 7431875"/>
              <a:gd name="connsiteX6" fmla="*/ 6858003 w 6858003"/>
              <a:gd name="connsiteY6" fmla="*/ 0 h 7431875"/>
              <a:gd name="connsiteX0" fmla="*/ 6858003 w 6858003"/>
              <a:gd name="connsiteY0" fmla="*/ 0 h 7431875"/>
              <a:gd name="connsiteX1" fmla="*/ 6858000 w 6858003"/>
              <a:gd name="connsiteY1" fmla="*/ 2647737 h 7431875"/>
              <a:gd name="connsiteX2" fmla="*/ 6858000 w 6858003"/>
              <a:gd name="connsiteY2" fmla="*/ 7431875 h 7431875"/>
              <a:gd name="connsiteX3" fmla="*/ 0 w 6858003"/>
              <a:gd name="connsiteY3" fmla="*/ 7431875 h 7431875"/>
              <a:gd name="connsiteX4" fmla="*/ 0 w 6858003"/>
              <a:gd name="connsiteY4" fmla="*/ 552701 h 7431875"/>
              <a:gd name="connsiteX5" fmla="*/ 6858003 w 6858003"/>
              <a:gd name="connsiteY5" fmla="*/ 0 h 7431875"/>
              <a:gd name="connsiteX0" fmla="*/ 6872517 w 6872517"/>
              <a:gd name="connsiteY0" fmla="*/ 42385 h 6879174"/>
              <a:gd name="connsiteX1" fmla="*/ 6858000 w 6872517"/>
              <a:gd name="connsiteY1" fmla="*/ 2095036 h 6879174"/>
              <a:gd name="connsiteX2" fmla="*/ 6858000 w 6872517"/>
              <a:gd name="connsiteY2" fmla="*/ 6879174 h 6879174"/>
              <a:gd name="connsiteX3" fmla="*/ 0 w 6872517"/>
              <a:gd name="connsiteY3" fmla="*/ 6879174 h 6879174"/>
              <a:gd name="connsiteX4" fmla="*/ 0 w 6872517"/>
              <a:gd name="connsiteY4" fmla="*/ 0 h 6879174"/>
              <a:gd name="connsiteX5" fmla="*/ 6872517 w 6872517"/>
              <a:gd name="connsiteY5" fmla="*/ 42385 h 6879174"/>
              <a:gd name="connsiteX0" fmla="*/ 6872520 w 6872520"/>
              <a:gd name="connsiteY0" fmla="*/ 0 h 6880332"/>
              <a:gd name="connsiteX1" fmla="*/ 6858000 w 6872520"/>
              <a:gd name="connsiteY1" fmla="*/ 2096194 h 6880332"/>
              <a:gd name="connsiteX2" fmla="*/ 6858000 w 6872520"/>
              <a:gd name="connsiteY2" fmla="*/ 6880332 h 6880332"/>
              <a:gd name="connsiteX3" fmla="*/ 0 w 6872520"/>
              <a:gd name="connsiteY3" fmla="*/ 6880332 h 6880332"/>
              <a:gd name="connsiteX4" fmla="*/ 0 w 6872520"/>
              <a:gd name="connsiteY4" fmla="*/ 1158 h 6880332"/>
              <a:gd name="connsiteX5" fmla="*/ 6872520 w 6872520"/>
              <a:gd name="connsiteY5" fmla="*/ 0 h 6880332"/>
              <a:gd name="connsiteX0" fmla="*/ 6872520 w 6872520"/>
              <a:gd name="connsiteY0" fmla="*/ 0 h 6880332"/>
              <a:gd name="connsiteX1" fmla="*/ 6858000 w 6872520"/>
              <a:gd name="connsiteY1" fmla="*/ 2096194 h 6880332"/>
              <a:gd name="connsiteX2" fmla="*/ 6858000 w 6872520"/>
              <a:gd name="connsiteY2" fmla="*/ 6880332 h 6880332"/>
              <a:gd name="connsiteX3" fmla="*/ 0 w 6872520"/>
              <a:gd name="connsiteY3" fmla="*/ 6880332 h 6880332"/>
              <a:gd name="connsiteX4" fmla="*/ 0 w 6872520"/>
              <a:gd name="connsiteY4" fmla="*/ 1158 h 6880332"/>
              <a:gd name="connsiteX5" fmla="*/ 6872520 w 6872520"/>
              <a:gd name="connsiteY5" fmla="*/ 0 h 6880332"/>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43491 w 6858000"/>
              <a:gd name="connsiteY0" fmla="*/ 2020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43491 w 6858000"/>
              <a:gd name="connsiteY5" fmla="*/ 202042 h 6879174"/>
              <a:gd name="connsiteX0" fmla="*/ 6856191 w 6858000"/>
              <a:gd name="connsiteY0" fmla="*/ 214742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56191 w 6858000"/>
              <a:gd name="connsiteY5" fmla="*/ 214742 h 6879174"/>
              <a:gd name="connsiteX0" fmla="*/ 6856191 w 6858000"/>
              <a:gd name="connsiteY0" fmla="*/ 209979 h 6879174"/>
              <a:gd name="connsiteX1" fmla="*/ 6858000 w 6858000"/>
              <a:gd name="connsiteY1" fmla="*/ 2095036 h 6879174"/>
              <a:gd name="connsiteX2" fmla="*/ 6858000 w 6858000"/>
              <a:gd name="connsiteY2" fmla="*/ 6879174 h 6879174"/>
              <a:gd name="connsiteX3" fmla="*/ 0 w 6858000"/>
              <a:gd name="connsiteY3" fmla="*/ 6879174 h 6879174"/>
              <a:gd name="connsiteX4" fmla="*/ 0 w 6858000"/>
              <a:gd name="connsiteY4" fmla="*/ 0 h 6879174"/>
              <a:gd name="connsiteX5" fmla="*/ 6856191 w 6858000"/>
              <a:gd name="connsiteY5" fmla="*/ 209979 h 6879174"/>
              <a:gd name="connsiteX0" fmla="*/ 6868891 w 6868891"/>
              <a:gd name="connsiteY0" fmla="*/ 197279 h 6879174"/>
              <a:gd name="connsiteX1" fmla="*/ 6858000 w 6868891"/>
              <a:gd name="connsiteY1" fmla="*/ 2095036 h 6879174"/>
              <a:gd name="connsiteX2" fmla="*/ 6858000 w 6868891"/>
              <a:gd name="connsiteY2" fmla="*/ 6879174 h 6879174"/>
              <a:gd name="connsiteX3" fmla="*/ 0 w 6868891"/>
              <a:gd name="connsiteY3" fmla="*/ 6879174 h 6879174"/>
              <a:gd name="connsiteX4" fmla="*/ 0 w 6868891"/>
              <a:gd name="connsiteY4" fmla="*/ 0 h 6879174"/>
              <a:gd name="connsiteX5" fmla="*/ 6868891 w 6868891"/>
              <a:gd name="connsiteY5" fmla="*/ 197279 h 6879174"/>
              <a:gd name="connsiteX0" fmla="*/ 6868891 w 7721392"/>
              <a:gd name="connsiteY0" fmla="*/ 197279 h 6879174"/>
              <a:gd name="connsiteX1" fmla="*/ 6858000 w 7721392"/>
              <a:gd name="connsiteY1" fmla="*/ 6879174 h 6879174"/>
              <a:gd name="connsiteX2" fmla="*/ 0 w 7721392"/>
              <a:gd name="connsiteY2" fmla="*/ 6879174 h 6879174"/>
              <a:gd name="connsiteX3" fmla="*/ 0 w 7721392"/>
              <a:gd name="connsiteY3" fmla="*/ 0 h 6879174"/>
              <a:gd name="connsiteX4" fmla="*/ 6868891 w 7721392"/>
              <a:gd name="connsiteY4" fmla="*/ 197279 h 6879174"/>
              <a:gd name="connsiteX0" fmla="*/ 6868891 w 7373946"/>
              <a:gd name="connsiteY0" fmla="*/ 197279 h 6879174"/>
              <a:gd name="connsiteX1" fmla="*/ 6858000 w 7373946"/>
              <a:gd name="connsiteY1" fmla="*/ 6879174 h 6879174"/>
              <a:gd name="connsiteX2" fmla="*/ 0 w 7373946"/>
              <a:gd name="connsiteY2" fmla="*/ 6879174 h 6879174"/>
              <a:gd name="connsiteX3" fmla="*/ 0 w 7373946"/>
              <a:gd name="connsiteY3" fmla="*/ 0 h 6879174"/>
              <a:gd name="connsiteX4" fmla="*/ 6868891 w 7373946"/>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8182025"/>
              <a:gd name="connsiteY0" fmla="*/ 197279 h 6879174"/>
              <a:gd name="connsiteX1" fmla="*/ 6858000 w 8182025"/>
              <a:gd name="connsiteY1" fmla="*/ 6879174 h 6879174"/>
              <a:gd name="connsiteX2" fmla="*/ 0 w 8182025"/>
              <a:gd name="connsiteY2" fmla="*/ 6879174 h 6879174"/>
              <a:gd name="connsiteX3" fmla="*/ 0 w 8182025"/>
              <a:gd name="connsiteY3" fmla="*/ 0 h 6879174"/>
              <a:gd name="connsiteX4" fmla="*/ 6868891 w 8182025"/>
              <a:gd name="connsiteY4" fmla="*/ 197279 h 6879174"/>
              <a:gd name="connsiteX0" fmla="*/ 6868891 w 7374082"/>
              <a:gd name="connsiteY0" fmla="*/ 197279 h 7217839"/>
              <a:gd name="connsiteX1" fmla="*/ 6858000 w 7374082"/>
              <a:gd name="connsiteY1" fmla="*/ 6879174 h 7217839"/>
              <a:gd name="connsiteX2" fmla="*/ 0 w 7374082"/>
              <a:gd name="connsiteY2" fmla="*/ 6879174 h 7217839"/>
              <a:gd name="connsiteX3" fmla="*/ 0 w 7374082"/>
              <a:gd name="connsiteY3" fmla="*/ 0 h 7217839"/>
              <a:gd name="connsiteX4" fmla="*/ 6868891 w 7374082"/>
              <a:gd name="connsiteY4" fmla="*/ 197279 h 7217839"/>
              <a:gd name="connsiteX0" fmla="*/ 6868891 w 7513044"/>
              <a:gd name="connsiteY0" fmla="*/ 197279 h 6879174"/>
              <a:gd name="connsiteX1" fmla="*/ 6858000 w 7513044"/>
              <a:gd name="connsiteY1" fmla="*/ 6879174 h 6879174"/>
              <a:gd name="connsiteX2" fmla="*/ 0 w 7513044"/>
              <a:gd name="connsiteY2" fmla="*/ 6879174 h 6879174"/>
              <a:gd name="connsiteX3" fmla="*/ 0 w 7513044"/>
              <a:gd name="connsiteY3" fmla="*/ 0 h 6879174"/>
              <a:gd name="connsiteX4" fmla="*/ 6868891 w 7513044"/>
              <a:gd name="connsiteY4" fmla="*/ 197279 h 6879174"/>
              <a:gd name="connsiteX0" fmla="*/ 6868891 w 7374082"/>
              <a:gd name="connsiteY0" fmla="*/ 197279 h 6879174"/>
              <a:gd name="connsiteX1" fmla="*/ 6858000 w 7374082"/>
              <a:gd name="connsiteY1" fmla="*/ 6879174 h 6879174"/>
              <a:gd name="connsiteX2" fmla="*/ 0 w 7374082"/>
              <a:gd name="connsiteY2" fmla="*/ 6879174 h 6879174"/>
              <a:gd name="connsiteX3" fmla="*/ 0 w 7374082"/>
              <a:gd name="connsiteY3" fmla="*/ 0 h 6879174"/>
              <a:gd name="connsiteX4" fmla="*/ 6868891 w 7374082"/>
              <a:gd name="connsiteY4" fmla="*/ 197279 h 6879174"/>
              <a:gd name="connsiteX0" fmla="*/ 6868891 w 6868891"/>
              <a:gd name="connsiteY0" fmla="*/ 197279 h 6879174"/>
              <a:gd name="connsiteX1" fmla="*/ 6858000 w 6868891"/>
              <a:gd name="connsiteY1" fmla="*/ 6879174 h 6879174"/>
              <a:gd name="connsiteX2" fmla="*/ 0 w 6868891"/>
              <a:gd name="connsiteY2" fmla="*/ 6879174 h 6879174"/>
              <a:gd name="connsiteX3" fmla="*/ 0 w 6868891"/>
              <a:gd name="connsiteY3" fmla="*/ 0 h 6879174"/>
              <a:gd name="connsiteX4" fmla="*/ 6868891 w 6868891"/>
              <a:gd name="connsiteY4" fmla="*/ 197279 h 6879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8891" h="6879174">
                <a:moveTo>
                  <a:pt x="6868891" y="197279"/>
                </a:moveTo>
                <a:cubicBezTo>
                  <a:pt x="6865263" y="1808265"/>
                  <a:pt x="6858000" y="6879174"/>
                  <a:pt x="6858000" y="6879174"/>
                </a:cubicBezTo>
                <a:lnTo>
                  <a:pt x="0" y="6879174"/>
                </a:lnTo>
                <a:lnTo>
                  <a:pt x="0" y="0"/>
                </a:lnTo>
                <a:cubicBezTo>
                  <a:pt x="2329546" y="1257529"/>
                  <a:pt x="4524837" y="1741029"/>
                  <a:pt x="6868891" y="197279"/>
                </a:cubicBezTo>
                <a:close/>
              </a:path>
            </a:pathLst>
          </a:custGeom>
          <a:gradFill flip="none" rotWithShape="1">
            <a:gsLst>
              <a:gs pos="25000">
                <a:schemeClr val="bg1"/>
              </a:gs>
              <a:gs pos="100000">
                <a:srgbClr val="DFDFDF">
                  <a:lumMod val="52000"/>
                  <a:lumOff val="48000"/>
                </a:srgbClr>
              </a:gs>
            </a:gsLst>
            <a:lin ang="2700000" scaled="1"/>
            <a:tileRect/>
          </a:gradFill>
          <a:ln>
            <a:noFill/>
          </a:ln>
          <a:effectLst>
            <a:outerShdw blurRad="25400" dist="254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ea typeface="微软雅黑" panose="020B0503020204020204" pitchFamily="34" charset="-122"/>
            </a:endParaRPr>
          </a:p>
        </p:txBody>
      </p:sp>
      <p:grpSp>
        <p:nvGrpSpPr>
          <p:cNvPr id="11" name="组合 10"/>
          <p:cNvGrpSpPr/>
          <p:nvPr/>
        </p:nvGrpSpPr>
        <p:grpSpPr>
          <a:xfrm>
            <a:off x="4797703" y="3192714"/>
            <a:ext cx="4105446" cy="461668"/>
            <a:chOff x="5556971" y="4185719"/>
            <a:chExt cx="4105446" cy="461668"/>
          </a:xfrm>
        </p:grpSpPr>
        <p:sp>
          <p:nvSpPr>
            <p:cNvPr id="5" name="矩形 4"/>
            <p:cNvSpPr/>
            <p:nvPr/>
          </p:nvSpPr>
          <p:spPr>
            <a:xfrm>
              <a:off x="5556971" y="4185719"/>
              <a:ext cx="461668" cy="461668"/>
            </a:xfrm>
            <a:prstGeom prst="rect">
              <a:avLst/>
            </a:prstGeom>
            <a:solidFill>
              <a:srgbClr val="80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3</a:t>
              </a:r>
              <a:endParaRPr lang="zh-CN" altLang="en-US" b="1" dirty="0">
                <a:latin typeface="微软雅黑" panose="020B0503020204020204" pitchFamily="34" charset="-122"/>
                <a:ea typeface="微软雅黑" panose="020B0503020204020204" pitchFamily="34" charset="-122"/>
              </a:endParaRPr>
            </a:p>
          </p:txBody>
        </p:sp>
        <p:sp>
          <p:nvSpPr>
            <p:cNvPr id="6" name="矩形 5"/>
            <p:cNvSpPr/>
            <p:nvPr/>
          </p:nvSpPr>
          <p:spPr>
            <a:xfrm>
              <a:off x="6092209" y="4185721"/>
              <a:ext cx="3570208"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b="1" dirty="0">
                  <a:solidFill>
                    <a:srgbClr val="80328C"/>
                  </a:solidFill>
                  <a:latin typeface="微软雅黑" panose="020B0503020204020204" pitchFamily="34" charset="-122"/>
                  <a:ea typeface="微软雅黑" panose="020B0503020204020204" pitchFamily="34" charset="-122"/>
                </a:rPr>
                <a:t>旅美南开校友会历史回顾</a:t>
              </a:r>
            </a:p>
          </p:txBody>
        </p:sp>
      </p:grpSp>
    </p:spTree>
    <p:extLst>
      <p:ext uri="{BB962C8B-B14F-4D97-AF65-F5344CB8AC3E}">
        <p14:creationId xmlns:p14="http://schemas.microsoft.com/office/powerpoint/2010/main" val="25669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旅美南开校友会发展简史</a:t>
            </a:r>
            <a:r>
              <a:rPr lang="en-US" altLang="zh-CN" dirty="0"/>
              <a:t>——</a:t>
            </a:r>
            <a:r>
              <a:rPr lang="zh-CN" altLang="en-US" dirty="0"/>
              <a:t>南开校友会溯源</a:t>
            </a:r>
          </a:p>
        </p:txBody>
      </p:sp>
      <p:sp>
        <p:nvSpPr>
          <p:cNvPr id="65" name="矩形 64"/>
          <p:cNvSpPr/>
          <p:nvPr/>
        </p:nvSpPr>
        <p:spPr>
          <a:xfrm>
            <a:off x="5060428" y="2155999"/>
            <a:ext cx="3610606" cy="1992853"/>
          </a:xfrm>
          <a:prstGeom prst="rect">
            <a:avLst/>
          </a:prstGeom>
        </p:spPr>
        <p:txBody>
          <a:bodyPr wrap="square">
            <a:spAutoFit/>
          </a:bodyPr>
          <a:lstStyle/>
          <a:p>
            <a:pPr>
              <a:lnSpc>
                <a:spcPct val="150000"/>
              </a:lnSpc>
            </a:pPr>
            <a:r>
              <a:rPr lang="zh-CN" altLang="en-US" sz="1400" dirty="0">
                <a:ea typeface="微软雅黑" panose="020B0503020204020204" pitchFamily="34" charset="-122"/>
              </a:rPr>
              <a:t>南开校友会的历史最早可追溯到</a:t>
            </a:r>
            <a:r>
              <a:rPr lang="en-US" altLang="zh-CN" sz="1400" dirty="0">
                <a:ea typeface="微软雅黑" panose="020B0503020204020204" pitchFamily="34" charset="-122"/>
              </a:rPr>
              <a:t>1915</a:t>
            </a:r>
            <a:r>
              <a:rPr lang="zh-CN" altLang="en-US" sz="1400" dirty="0">
                <a:ea typeface="微软雅黑" panose="020B0503020204020204" pitchFamily="34" charset="-122"/>
              </a:rPr>
              <a:t>年。</a:t>
            </a:r>
          </a:p>
          <a:p>
            <a:pPr>
              <a:lnSpc>
                <a:spcPct val="150000"/>
              </a:lnSpc>
            </a:pPr>
            <a:r>
              <a:rPr lang="en-US" altLang="zh-CN" sz="1400" dirty="0">
                <a:ea typeface="微软雅黑" panose="020B0503020204020204" pitchFamily="34" charset="-122"/>
              </a:rPr>
              <a:t>1915</a:t>
            </a:r>
            <a:r>
              <a:rPr lang="zh-CN" altLang="en-US" sz="1400" dirty="0">
                <a:ea typeface="微软雅黑" panose="020B0503020204020204" pitchFamily="34" charset="-122"/>
              </a:rPr>
              <a:t>年</a:t>
            </a:r>
            <a:r>
              <a:rPr lang="en-US" altLang="zh-CN" sz="1400" dirty="0">
                <a:ea typeface="微软雅黑" panose="020B0503020204020204" pitchFamily="34" charset="-122"/>
              </a:rPr>
              <a:t>10</a:t>
            </a:r>
            <a:r>
              <a:rPr lang="zh-CN" altLang="en-US" sz="1400" dirty="0">
                <a:ea typeface="微软雅黑" panose="020B0503020204020204" pitchFamily="34" charset="-122"/>
              </a:rPr>
              <a:t>月</a:t>
            </a:r>
            <a:r>
              <a:rPr lang="en-US" altLang="zh-CN" sz="1400" dirty="0">
                <a:ea typeface="微软雅黑" panose="020B0503020204020204" pitchFamily="34" charset="-122"/>
              </a:rPr>
              <a:t>24</a:t>
            </a:r>
            <a:r>
              <a:rPr lang="zh-CN" altLang="en-US" sz="1400" dirty="0">
                <a:ea typeface="微软雅黑" panose="020B0503020204020204" pitchFamily="34" charset="-122"/>
              </a:rPr>
              <a:t>日， 由南开校友梅贻琦在北京发起成立“南开同学会”，梅任会长。</a:t>
            </a:r>
          </a:p>
          <a:p>
            <a:pPr>
              <a:lnSpc>
                <a:spcPct val="150000"/>
              </a:lnSpc>
            </a:pPr>
            <a:r>
              <a:rPr lang="en-US" altLang="zh-CN" sz="1400" dirty="0">
                <a:ea typeface="微软雅黑" panose="020B0503020204020204" pitchFamily="34" charset="-122"/>
              </a:rPr>
              <a:t>1925</a:t>
            </a:r>
            <a:r>
              <a:rPr lang="zh-CN" altLang="en-US" sz="1400" dirty="0">
                <a:ea typeface="微软雅黑" panose="020B0503020204020204" pitchFamily="34" charset="-122"/>
              </a:rPr>
              <a:t>年</a:t>
            </a:r>
            <a:r>
              <a:rPr lang="en-US" altLang="zh-CN" sz="1400" dirty="0">
                <a:ea typeface="微软雅黑" panose="020B0503020204020204" pitchFamily="34" charset="-122"/>
              </a:rPr>
              <a:t>2</a:t>
            </a:r>
            <a:r>
              <a:rPr lang="zh-CN" altLang="en-US" sz="1400" dirty="0">
                <a:ea typeface="微软雅黑" panose="020B0503020204020204" pitchFamily="34" charset="-122"/>
              </a:rPr>
              <a:t>月，张伯苓校长根据南开学校发展的需要，提出设立“出校同学会”，以联络毕业同学。</a:t>
            </a:r>
          </a:p>
        </p:txBody>
      </p:sp>
      <p:pic>
        <p:nvPicPr>
          <p:cNvPr id="58" name="图片 5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5133" y="2155999"/>
            <a:ext cx="1996256" cy="2581732"/>
          </a:xfrm>
          <a:prstGeom prst="roundRect">
            <a:avLst>
              <a:gd name="adj" fmla="val 8100"/>
            </a:avLst>
          </a:prstGeom>
        </p:spPr>
      </p:pic>
      <p:sp>
        <p:nvSpPr>
          <p:cNvPr id="59" name="文本框 58"/>
          <p:cNvSpPr txBox="1"/>
          <p:nvPr/>
        </p:nvSpPr>
        <p:spPr>
          <a:xfrm>
            <a:off x="2892894" y="4820298"/>
            <a:ext cx="1300734" cy="25619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梅贻琦</a:t>
            </a:r>
          </a:p>
        </p:txBody>
      </p:sp>
      <p:pic>
        <p:nvPicPr>
          <p:cNvPr id="60" name="图片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07" y="2155999"/>
            <a:ext cx="1818121" cy="2581732"/>
          </a:xfrm>
          <a:prstGeom prst="roundRect">
            <a:avLst>
              <a:gd name="adj" fmla="val 8100"/>
            </a:avLst>
          </a:prstGeom>
        </p:spPr>
      </p:pic>
      <p:sp>
        <p:nvSpPr>
          <p:cNvPr id="61" name="文本框 60"/>
          <p:cNvSpPr txBox="1"/>
          <p:nvPr/>
        </p:nvSpPr>
        <p:spPr>
          <a:xfrm>
            <a:off x="645001" y="4820298"/>
            <a:ext cx="1300734" cy="25619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张伯苓</a:t>
            </a:r>
          </a:p>
        </p:txBody>
      </p:sp>
    </p:spTree>
    <p:extLst>
      <p:ext uri="{BB962C8B-B14F-4D97-AF65-F5344CB8AC3E}">
        <p14:creationId xmlns:p14="http://schemas.microsoft.com/office/powerpoint/2010/main" val="226656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旅美南开校友会发展简史</a:t>
            </a:r>
            <a:r>
              <a:rPr lang="en-US" altLang="zh-CN" dirty="0"/>
              <a:t>——</a:t>
            </a:r>
            <a:r>
              <a:rPr lang="zh-CN" altLang="en-US" dirty="0"/>
              <a:t>全国各地校友会简况</a:t>
            </a:r>
          </a:p>
        </p:txBody>
      </p:sp>
      <p:grpSp>
        <p:nvGrpSpPr>
          <p:cNvPr id="19" name="组合 18"/>
          <p:cNvGrpSpPr/>
          <p:nvPr/>
        </p:nvGrpSpPr>
        <p:grpSpPr>
          <a:xfrm>
            <a:off x="-1416187" y="1402817"/>
            <a:ext cx="6056753" cy="4922146"/>
            <a:chOff x="1449388" y="1284288"/>
            <a:chExt cx="5813425" cy="4724400"/>
          </a:xfrm>
          <a:solidFill>
            <a:schemeClr val="bg1">
              <a:lumMod val="85000"/>
            </a:schemeClr>
          </a:solidFill>
        </p:grpSpPr>
        <p:sp>
          <p:nvSpPr>
            <p:cNvPr id="20" name="Freeform 4"/>
            <p:cNvSpPr>
              <a:spLocks/>
            </p:cNvSpPr>
            <p:nvPr/>
          </p:nvSpPr>
          <p:spPr bwMode="auto">
            <a:xfrm>
              <a:off x="1449388" y="1708150"/>
              <a:ext cx="2319337" cy="1776413"/>
            </a:xfrm>
            <a:custGeom>
              <a:avLst/>
              <a:gdLst>
                <a:gd name="T0" fmla="*/ 80907 w 1720"/>
                <a:gd name="T1" fmla="*/ 932684 h 1318"/>
                <a:gd name="T2" fmla="*/ 32363 w 1720"/>
                <a:gd name="T3" fmla="*/ 878772 h 1318"/>
                <a:gd name="T4" fmla="*/ 102482 w 1720"/>
                <a:gd name="T5" fmla="*/ 776338 h 1318"/>
                <a:gd name="T6" fmla="*/ 221146 w 1720"/>
                <a:gd name="T7" fmla="*/ 738600 h 1318"/>
                <a:gd name="T8" fmla="*/ 350598 w 1720"/>
                <a:gd name="T9" fmla="*/ 797903 h 1318"/>
                <a:gd name="T10" fmla="*/ 480049 w 1720"/>
                <a:gd name="T11" fmla="*/ 754773 h 1318"/>
                <a:gd name="T12" fmla="*/ 787496 w 1720"/>
                <a:gd name="T13" fmla="*/ 690079 h 1318"/>
                <a:gd name="T14" fmla="*/ 873797 w 1720"/>
                <a:gd name="T15" fmla="*/ 593036 h 1318"/>
                <a:gd name="T16" fmla="*/ 879191 w 1720"/>
                <a:gd name="T17" fmla="*/ 442082 h 1318"/>
                <a:gd name="T18" fmla="*/ 857615 w 1720"/>
                <a:gd name="T19" fmla="*/ 371995 h 1318"/>
                <a:gd name="T20" fmla="*/ 1035611 w 1720"/>
                <a:gd name="T21" fmla="*/ 355822 h 1318"/>
                <a:gd name="T22" fmla="*/ 1148881 w 1720"/>
                <a:gd name="T23" fmla="*/ 269562 h 1318"/>
                <a:gd name="T24" fmla="*/ 1262151 w 1720"/>
                <a:gd name="T25" fmla="*/ 177911 h 1318"/>
                <a:gd name="T26" fmla="*/ 1402390 w 1720"/>
                <a:gd name="T27" fmla="*/ 247997 h 1318"/>
                <a:gd name="T28" fmla="*/ 1445541 w 1720"/>
                <a:gd name="T29" fmla="*/ 167128 h 1318"/>
                <a:gd name="T30" fmla="*/ 1488691 w 1720"/>
                <a:gd name="T31" fmla="*/ 97042 h 1318"/>
                <a:gd name="T32" fmla="*/ 1553417 w 1720"/>
                <a:gd name="T33" fmla="*/ 59304 h 1318"/>
                <a:gd name="T34" fmla="*/ 1574992 w 1720"/>
                <a:gd name="T35" fmla="*/ 37739 h 1318"/>
                <a:gd name="T36" fmla="*/ 1715231 w 1720"/>
                <a:gd name="T37" fmla="*/ 26956 h 1318"/>
                <a:gd name="T38" fmla="*/ 1860864 w 1720"/>
                <a:gd name="T39" fmla="*/ 210258 h 1318"/>
                <a:gd name="T40" fmla="*/ 1941771 w 1720"/>
                <a:gd name="T41" fmla="*/ 361213 h 1318"/>
                <a:gd name="T42" fmla="*/ 1893226 w 1720"/>
                <a:gd name="T43" fmla="*/ 490603 h 1318"/>
                <a:gd name="T44" fmla="*/ 1947164 w 1720"/>
                <a:gd name="T45" fmla="*/ 641557 h 1318"/>
                <a:gd name="T46" fmla="*/ 2103585 w 1720"/>
                <a:gd name="T47" fmla="*/ 673905 h 1318"/>
                <a:gd name="T48" fmla="*/ 2243824 w 1720"/>
                <a:gd name="T49" fmla="*/ 765556 h 1318"/>
                <a:gd name="T50" fmla="*/ 2319337 w 1720"/>
                <a:gd name="T51" fmla="*/ 986597 h 1318"/>
                <a:gd name="T52" fmla="*/ 2270793 w 1720"/>
                <a:gd name="T53" fmla="*/ 1083639 h 1318"/>
                <a:gd name="T54" fmla="*/ 2114372 w 1720"/>
                <a:gd name="T55" fmla="*/ 1164507 h 1318"/>
                <a:gd name="T56" fmla="*/ 2049647 w 1720"/>
                <a:gd name="T57" fmla="*/ 1223811 h 1318"/>
                <a:gd name="T58" fmla="*/ 1920195 w 1720"/>
                <a:gd name="T59" fmla="*/ 1272332 h 1318"/>
                <a:gd name="T60" fmla="*/ 1882439 w 1720"/>
                <a:gd name="T61" fmla="*/ 1353201 h 1318"/>
                <a:gd name="T62" fmla="*/ 1796138 w 1720"/>
                <a:gd name="T63" fmla="*/ 1390940 h 1318"/>
                <a:gd name="T64" fmla="*/ 1628930 w 1720"/>
                <a:gd name="T65" fmla="*/ 1450243 h 1318"/>
                <a:gd name="T66" fmla="*/ 1693656 w 1720"/>
                <a:gd name="T67" fmla="*/ 1611980 h 1318"/>
                <a:gd name="T68" fmla="*/ 1650505 w 1720"/>
                <a:gd name="T69" fmla="*/ 1671284 h 1318"/>
                <a:gd name="T70" fmla="*/ 1661293 w 1720"/>
                <a:gd name="T71" fmla="*/ 1735979 h 1318"/>
                <a:gd name="T72" fmla="*/ 1467116 w 1720"/>
                <a:gd name="T73" fmla="*/ 1692849 h 1318"/>
                <a:gd name="T74" fmla="*/ 1423965 w 1720"/>
                <a:gd name="T75" fmla="*/ 1644328 h 1318"/>
                <a:gd name="T76" fmla="*/ 1213607 w 1720"/>
                <a:gd name="T77" fmla="*/ 1601198 h 1318"/>
                <a:gd name="T78" fmla="*/ 1159669 w 1720"/>
                <a:gd name="T79" fmla="*/ 1622763 h 1318"/>
                <a:gd name="T80" fmla="*/ 1046399 w 1720"/>
                <a:gd name="T81" fmla="*/ 1644328 h 1318"/>
                <a:gd name="T82" fmla="*/ 803677 w 1720"/>
                <a:gd name="T83" fmla="*/ 1606589 h 1318"/>
                <a:gd name="T84" fmla="*/ 647257 w 1720"/>
                <a:gd name="T85" fmla="*/ 1601198 h 1318"/>
                <a:gd name="T86" fmla="*/ 485443 w 1720"/>
                <a:gd name="T87" fmla="*/ 1601198 h 1318"/>
                <a:gd name="T88" fmla="*/ 285872 w 1720"/>
                <a:gd name="T89" fmla="*/ 1590415 h 1318"/>
                <a:gd name="T90" fmla="*/ 161814 w 1720"/>
                <a:gd name="T91" fmla="*/ 1401722 h 1318"/>
                <a:gd name="T92" fmla="*/ 124058 w 1720"/>
                <a:gd name="T93" fmla="*/ 1337027 h 1318"/>
                <a:gd name="T94" fmla="*/ 0 w 1720"/>
                <a:gd name="T95" fmla="*/ 1121377 h 1318"/>
                <a:gd name="T96" fmla="*/ 97089 w 1720"/>
                <a:gd name="T97" fmla="*/ 1132160 h 1318"/>
                <a:gd name="T98" fmla="*/ 91695 w 1720"/>
                <a:gd name="T99" fmla="*/ 932684 h 1318"/>
                <a:gd name="T100" fmla="*/ 107876 w 1720"/>
                <a:gd name="T101" fmla="*/ 986597 h 131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20"/>
                <a:gd name="T154" fmla="*/ 0 h 1318"/>
                <a:gd name="T155" fmla="*/ 1720 w 1720"/>
                <a:gd name="T156" fmla="*/ 1318 h 131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20" h="1318">
                  <a:moveTo>
                    <a:pt x="88" y="732"/>
                  </a:moveTo>
                  <a:cubicBezTo>
                    <a:pt x="75" y="719"/>
                    <a:pt x="68" y="708"/>
                    <a:pt x="60" y="692"/>
                  </a:cubicBezTo>
                  <a:cubicBezTo>
                    <a:pt x="34" y="697"/>
                    <a:pt x="36" y="690"/>
                    <a:pt x="16" y="676"/>
                  </a:cubicBezTo>
                  <a:cubicBezTo>
                    <a:pt x="6" y="646"/>
                    <a:pt x="15" y="684"/>
                    <a:pt x="24" y="652"/>
                  </a:cubicBezTo>
                  <a:cubicBezTo>
                    <a:pt x="37" y="608"/>
                    <a:pt x="16" y="606"/>
                    <a:pt x="56" y="596"/>
                  </a:cubicBezTo>
                  <a:cubicBezTo>
                    <a:pt x="88" y="575"/>
                    <a:pt x="49" y="603"/>
                    <a:pt x="76" y="576"/>
                  </a:cubicBezTo>
                  <a:cubicBezTo>
                    <a:pt x="89" y="563"/>
                    <a:pt x="111" y="554"/>
                    <a:pt x="128" y="548"/>
                  </a:cubicBezTo>
                  <a:cubicBezTo>
                    <a:pt x="155" y="557"/>
                    <a:pt x="122" y="548"/>
                    <a:pt x="164" y="548"/>
                  </a:cubicBezTo>
                  <a:cubicBezTo>
                    <a:pt x="177" y="548"/>
                    <a:pt x="199" y="557"/>
                    <a:pt x="212" y="560"/>
                  </a:cubicBezTo>
                  <a:cubicBezTo>
                    <a:pt x="231" y="589"/>
                    <a:pt x="227" y="585"/>
                    <a:pt x="260" y="592"/>
                  </a:cubicBezTo>
                  <a:cubicBezTo>
                    <a:pt x="290" y="582"/>
                    <a:pt x="277" y="589"/>
                    <a:pt x="300" y="572"/>
                  </a:cubicBezTo>
                  <a:cubicBezTo>
                    <a:pt x="310" y="543"/>
                    <a:pt x="332" y="554"/>
                    <a:pt x="356" y="560"/>
                  </a:cubicBezTo>
                  <a:cubicBezTo>
                    <a:pt x="413" y="552"/>
                    <a:pt x="461" y="537"/>
                    <a:pt x="520" y="532"/>
                  </a:cubicBezTo>
                  <a:cubicBezTo>
                    <a:pt x="542" y="528"/>
                    <a:pt x="564" y="522"/>
                    <a:pt x="584" y="512"/>
                  </a:cubicBezTo>
                  <a:cubicBezTo>
                    <a:pt x="590" y="503"/>
                    <a:pt x="599" y="497"/>
                    <a:pt x="604" y="488"/>
                  </a:cubicBezTo>
                  <a:cubicBezTo>
                    <a:pt x="619" y="460"/>
                    <a:pt x="611" y="452"/>
                    <a:pt x="648" y="440"/>
                  </a:cubicBezTo>
                  <a:cubicBezTo>
                    <a:pt x="658" y="410"/>
                    <a:pt x="647" y="450"/>
                    <a:pt x="644" y="392"/>
                  </a:cubicBezTo>
                  <a:cubicBezTo>
                    <a:pt x="643" y="370"/>
                    <a:pt x="648" y="349"/>
                    <a:pt x="652" y="328"/>
                  </a:cubicBezTo>
                  <a:cubicBezTo>
                    <a:pt x="651" y="315"/>
                    <a:pt x="652" y="301"/>
                    <a:pt x="648" y="288"/>
                  </a:cubicBezTo>
                  <a:cubicBezTo>
                    <a:pt x="646" y="283"/>
                    <a:pt x="636" y="282"/>
                    <a:pt x="636" y="276"/>
                  </a:cubicBezTo>
                  <a:cubicBezTo>
                    <a:pt x="636" y="263"/>
                    <a:pt x="660" y="266"/>
                    <a:pt x="672" y="264"/>
                  </a:cubicBezTo>
                  <a:cubicBezTo>
                    <a:pt x="694" y="249"/>
                    <a:pt x="750" y="263"/>
                    <a:pt x="768" y="264"/>
                  </a:cubicBezTo>
                  <a:cubicBezTo>
                    <a:pt x="785" y="270"/>
                    <a:pt x="802" y="273"/>
                    <a:pt x="820" y="276"/>
                  </a:cubicBezTo>
                  <a:cubicBezTo>
                    <a:pt x="824" y="253"/>
                    <a:pt x="833" y="213"/>
                    <a:pt x="852" y="200"/>
                  </a:cubicBezTo>
                  <a:cubicBezTo>
                    <a:pt x="864" y="164"/>
                    <a:pt x="858" y="173"/>
                    <a:pt x="896" y="164"/>
                  </a:cubicBezTo>
                  <a:cubicBezTo>
                    <a:pt x="925" y="135"/>
                    <a:pt x="889" y="124"/>
                    <a:pt x="936" y="132"/>
                  </a:cubicBezTo>
                  <a:cubicBezTo>
                    <a:pt x="953" y="126"/>
                    <a:pt x="966" y="136"/>
                    <a:pt x="984" y="140"/>
                  </a:cubicBezTo>
                  <a:cubicBezTo>
                    <a:pt x="1005" y="154"/>
                    <a:pt x="1014" y="175"/>
                    <a:pt x="1040" y="184"/>
                  </a:cubicBezTo>
                  <a:cubicBezTo>
                    <a:pt x="1069" y="165"/>
                    <a:pt x="1057" y="175"/>
                    <a:pt x="1076" y="156"/>
                  </a:cubicBezTo>
                  <a:cubicBezTo>
                    <a:pt x="1085" y="128"/>
                    <a:pt x="1076" y="163"/>
                    <a:pt x="1072" y="124"/>
                  </a:cubicBezTo>
                  <a:cubicBezTo>
                    <a:pt x="1070" y="105"/>
                    <a:pt x="1081" y="107"/>
                    <a:pt x="1092" y="96"/>
                  </a:cubicBezTo>
                  <a:cubicBezTo>
                    <a:pt x="1126" y="62"/>
                    <a:pt x="1078" y="105"/>
                    <a:pt x="1104" y="72"/>
                  </a:cubicBezTo>
                  <a:cubicBezTo>
                    <a:pt x="1112" y="62"/>
                    <a:pt x="1140" y="56"/>
                    <a:pt x="1140" y="56"/>
                  </a:cubicBezTo>
                  <a:cubicBezTo>
                    <a:pt x="1144" y="52"/>
                    <a:pt x="1147" y="47"/>
                    <a:pt x="1152" y="44"/>
                  </a:cubicBezTo>
                  <a:cubicBezTo>
                    <a:pt x="1156" y="42"/>
                    <a:pt x="1161" y="43"/>
                    <a:pt x="1164" y="40"/>
                  </a:cubicBezTo>
                  <a:cubicBezTo>
                    <a:pt x="1167" y="37"/>
                    <a:pt x="1165" y="31"/>
                    <a:pt x="1168" y="28"/>
                  </a:cubicBezTo>
                  <a:cubicBezTo>
                    <a:pt x="1180" y="16"/>
                    <a:pt x="1199" y="6"/>
                    <a:pt x="1216" y="0"/>
                  </a:cubicBezTo>
                  <a:cubicBezTo>
                    <a:pt x="1245" y="4"/>
                    <a:pt x="1253" y="1"/>
                    <a:pt x="1272" y="20"/>
                  </a:cubicBezTo>
                  <a:cubicBezTo>
                    <a:pt x="1276" y="73"/>
                    <a:pt x="1284" y="88"/>
                    <a:pt x="1320" y="124"/>
                  </a:cubicBezTo>
                  <a:cubicBezTo>
                    <a:pt x="1331" y="158"/>
                    <a:pt x="1346" y="145"/>
                    <a:pt x="1380" y="156"/>
                  </a:cubicBezTo>
                  <a:cubicBezTo>
                    <a:pt x="1388" y="164"/>
                    <a:pt x="1388" y="213"/>
                    <a:pt x="1392" y="224"/>
                  </a:cubicBezTo>
                  <a:cubicBezTo>
                    <a:pt x="1398" y="241"/>
                    <a:pt x="1427" y="255"/>
                    <a:pt x="1440" y="268"/>
                  </a:cubicBezTo>
                  <a:cubicBezTo>
                    <a:pt x="1435" y="326"/>
                    <a:pt x="1421" y="283"/>
                    <a:pt x="1396" y="320"/>
                  </a:cubicBezTo>
                  <a:cubicBezTo>
                    <a:pt x="1391" y="328"/>
                    <a:pt x="1404" y="364"/>
                    <a:pt x="1404" y="364"/>
                  </a:cubicBezTo>
                  <a:cubicBezTo>
                    <a:pt x="1401" y="376"/>
                    <a:pt x="1357" y="396"/>
                    <a:pt x="1356" y="408"/>
                  </a:cubicBezTo>
                  <a:cubicBezTo>
                    <a:pt x="1355" y="420"/>
                    <a:pt x="1431" y="471"/>
                    <a:pt x="1444" y="476"/>
                  </a:cubicBezTo>
                  <a:cubicBezTo>
                    <a:pt x="1456" y="481"/>
                    <a:pt x="1488" y="483"/>
                    <a:pt x="1496" y="484"/>
                  </a:cubicBezTo>
                  <a:cubicBezTo>
                    <a:pt x="1518" y="487"/>
                    <a:pt x="1539" y="495"/>
                    <a:pt x="1560" y="500"/>
                  </a:cubicBezTo>
                  <a:cubicBezTo>
                    <a:pt x="1571" y="511"/>
                    <a:pt x="1579" y="528"/>
                    <a:pt x="1592" y="536"/>
                  </a:cubicBezTo>
                  <a:cubicBezTo>
                    <a:pt x="1611" y="549"/>
                    <a:pt x="1641" y="560"/>
                    <a:pt x="1664" y="568"/>
                  </a:cubicBezTo>
                  <a:cubicBezTo>
                    <a:pt x="1677" y="594"/>
                    <a:pt x="1670" y="610"/>
                    <a:pt x="1700" y="620"/>
                  </a:cubicBezTo>
                  <a:cubicBezTo>
                    <a:pt x="1713" y="658"/>
                    <a:pt x="1697" y="698"/>
                    <a:pt x="1720" y="732"/>
                  </a:cubicBezTo>
                  <a:cubicBezTo>
                    <a:pt x="1717" y="746"/>
                    <a:pt x="1713" y="780"/>
                    <a:pt x="1708" y="792"/>
                  </a:cubicBezTo>
                  <a:cubicBezTo>
                    <a:pt x="1705" y="800"/>
                    <a:pt x="1690" y="801"/>
                    <a:pt x="1684" y="804"/>
                  </a:cubicBezTo>
                  <a:cubicBezTo>
                    <a:pt x="1642" y="827"/>
                    <a:pt x="1623" y="826"/>
                    <a:pt x="1572" y="832"/>
                  </a:cubicBezTo>
                  <a:cubicBezTo>
                    <a:pt x="1571" y="843"/>
                    <a:pt x="1573" y="854"/>
                    <a:pt x="1568" y="864"/>
                  </a:cubicBezTo>
                  <a:cubicBezTo>
                    <a:pt x="1565" y="869"/>
                    <a:pt x="1557" y="868"/>
                    <a:pt x="1552" y="872"/>
                  </a:cubicBezTo>
                  <a:cubicBezTo>
                    <a:pt x="1539" y="882"/>
                    <a:pt x="1534" y="901"/>
                    <a:pt x="1520" y="908"/>
                  </a:cubicBezTo>
                  <a:cubicBezTo>
                    <a:pt x="1500" y="918"/>
                    <a:pt x="1475" y="914"/>
                    <a:pt x="1452" y="916"/>
                  </a:cubicBezTo>
                  <a:cubicBezTo>
                    <a:pt x="1439" y="920"/>
                    <a:pt x="1424" y="944"/>
                    <a:pt x="1424" y="944"/>
                  </a:cubicBezTo>
                  <a:cubicBezTo>
                    <a:pt x="1430" y="962"/>
                    <a:pt x="1426" y="966"/>
                    <a:pt x="1412" y="980"/>
                  </a:cubicBezTo>
                  <a:cubicBezTo>
                    <a:pt x="1395" y="1031"/>
                    <a:pt x="1426" y="944"/>
                    <a:pt x="1396" y="1004"/>
                  </a:cubicBezTo>
                  <a:cubicBezTo>
                    <a:pt x="1393" y="1010"/>
                    <a:pt x="1396" y="1018"/>
                    <a:pt x="1392" y="1024"/>
                  </a:cubicBezTo>
                  <a:cubicBezTo>
                    <a:pt x="1381" y="1041"/>
                    <a:pt x="1352" y="1030"/>
                    <a:pt x="1332" y="1032"/>
                  </a:cubicBezTo>
                  <a:cubicBezTo>
                    <a:pt x="1283" y="1065"/>
                    <a:pt x="1330" y="1053"/>
                    <a:pt x="1220" y="1048"/>
                  </a:cubicBezTo>
                  <a:cubicBezTo>
                    <a:pt x="1187" y="1056"/>
                    <a:pt x="1217" y="1048"/>
                    <a:pt x="1208" y="1076"/>
                  </a:cubicBezTo>
                  <a:cubicBezTo>
                    <a:pt x="1215" y="1162"/>
                    <a:pt x="1206" y="1105"/>
                    <a:pt x="1232" y="1144"/>
                  </a:cubicBezTo>
                  <a:cubicBezTo>
                    <a:pt x="1236" y="1174"/>
                    <a:pt x="1241" y="1173"/>
                    <a:pt x="1256" y="1196"/>
                  </a:cubicBezTo>
                  <a:cubicBezTo>
                    <a:pt x="1237" y="1224"/>
                    <a:pt x="1248" y="1215"/>
                    <a:pt x="1228" y="1228"/>
                  </a:cubicBezTo>
                  <a:cubicBezTo>
                    <a:pt x="1227" y="1232"/>
                    <a:pt x="1227" y="1237"/>
                    <a:pt x="1224" y="1240"/>
                  </a:cubicBezTo>
                  <a:cubicBezTo>
                    <a:pt x="1220" y="1243"/>
                    <a:pt x="1210" y="1239"/>
                    <a:pt x="1208" y="1244"/>
                  </a:cubicBezTo>
                  <a:cubicBezTo>
                    <a:pt x="1206" y="1248"/>
                    <a:pt x="1230" y="1282"/>
                    <a:pt x="1232" y="1288"/>
                  </a:cubicBezTo>
                  <a:cubicBezTo>
                    <a:pt x="1212" y="1318"/>
                    <a:pt x="1167" y="1283"/>
                    <a:pt x="1144" y="1268"/>
                  </a:cubicBezTo>
                  <a:cubicBezTo>
                    <a:pt x="1128" y="1257"/>
                    <a:pt x="1107" y="1261"/>
                    <a:pt x="1088" y="1256"/>
                  </a:cubicBezTo>
                  <a:cubicBezTo>
                    <a:pt x="1085" y="1247"/>
                    <a:pt x="1086" y="1235"/>
                    <a:pt x="1080" y="1228"/>
                  </a:cubicBezTo>
                  <a:cubicBezTo>
                    <a:pt x="1074" y="1222"/>
                    <a:pt x="1064" y="1221"/>
                    <a:pt x="1056" y="1220"/>
                  </a:cubicBezTo>
                  <a:cubicBezTo>
                    <a:pt x="1035" y="1217"/>
                    <a:pt x="1013" y="1215"/>
                    <a:pt x="992" y="1212"/>
                  </a:cubicBezTo>
                  <a:cubicBezTo>
                    <a:pt x="950" y="1184"/>
                    <a:pt x="981" y="1193"/>
                    <a:pt x="900" y="1188"/>
                  </a:cubicBezTo>
                  <a:cubicBezTo>
                    <a:pt x="888" y="1189"/>
                    <a:pt x="872" y="1197"/>
                    <a:pt x="861" y="1201"/>
                  </a:cubicBezTo>
                  <a:cubicBezTo>
                    <a:pt x="857" y="1203"/>
                    <a:pt x="862" y="1200"/>
                    <a:pt x="860" y="1204"/>
                  </a:cubicBezTo>
                  <a:cubicBezTo>
                    <a:pt x="846" y="1229"/>
                    <a:pt x="850" y="1224"/>
                    <a:pt x="832" y="1236"/>
                  </a:cubicBezTo>
                  <a:cubicBezTo>
                    <a:pt x="812" y="1266"/>
                    <a:pt x="800" y="1221"/>
                    <a:pt x="776" y="1220"/>
                  </a:cubicBezTo>
                  <a:cubicBezTo>
                    <a:pt x="724" y="1218"/>
                    <a:pt x="672" y="1217"/>
                    <a:pt x="620" y="1216"/>
                  </a:cubicBezTo>
                  <a:cubicBezTo>
                    <a:pt x="612" y="1208"/>
                    <a:pt x="604" y="1200"/>
                    <a:pt x="596" y="1192"/>
                  </a:cubicBezTo>
                  <a:cubicBezTo>
                    <a:pt x="592" y="1188"/>
                    <a:pt x="584" y="1180"/>
                    <a:pt x="584" y="1180"/>
                  </a:cubicBezTo>
                  <a:cubicBezTo>
                    <a:pt x="533" y="1185"/>
                    <a:pt x="536" y="1192"/>
                    <a:pt x="480" y="1188"/>
                  </a:cubicBezTo>
                  <a:cubicBezTo>
                    <a:pt x="450" y="1178"/>
                    <a:pt x="422" y="1169"/>
                    <a:pt x="396" y="1152"/>
                  </a:cubicBezTo>
                  <a:cubicBezTo>
                    <a:pt x="349" y="1160"/>
                    <a:pt x="377" y="1159"/>
                    <a:pt x="360" y="1188"/>
                  </a:cubicBezTo>
                  <a:cubicBezTo>
                    <a:pt x="354" y="1198"/>
                    <a:pt x="327" y="1219"/>
                    <a:pt x="312" y="1224"/>
                  </a:cubicBezTo>
                  <a:cubicBezTo>
                    <a:pt x="294" y="1220"/>
                    <a:pt x="229" y="1191"/>
                    <a:pt x="212" y="1180"/>
                  </a:cubicBezTo>
                  <a:cubicBezTo>
                    <a:pt x="209" y="1152"/>
                    <a:pt x="208" y="1124"/>
                    <a:pt x="204" y="1096"/>
                  </a:cubicBezTo>
                  <a:cubicBezTo>
                    <a:pt x="200" y="1069"/>
                    <a:pt x="143" y="1048"/>
                    <a:pt x="120" y="1040"/>
                  </a:cubicBezTo>
                  <a:cubicBezTo>
                    <a:pt x="114" y="1031"/>
                    <a:pt x="105" y="1025"/>
                    <a:pt x="100" y="1016"/>
                  </a:cubicBezTo>
                  <a:cubicBezTo>
                    <a:pt x="96" y="1009"/>
                    <a:pt x="92" y="992"/>
                    <a:pt x="92" y="992"/>
                  </a:cubicBezTo>
                  <a:cubicBezTo>
                    <a:pt x="106" y="921"/>
                    <a:pt x="100" y="878"/>
                    <a:pt x="32" y="864"/>
                  </a:cubicBezTo>
                  <a:cubicBezTo>
                    <a:pt x="18" y="853"/>
                    <a:pt x="6" y="849"/>
                    <a:pt x="0" y="832"/>
                  </a:cubicBezTo>
                  <a:cubicBezTo>
                    <a:pt x="23" y="826"/>
                    <a:pt x="18" y="826"/>
                    <a:pt x="48" y="832"/>
                  </a:cubicBezTo>
                  <a:cubicBezTo>
                    <a:pt x="56" y="834"/>
                    <a:pt x="72" y="840"/>
                    <a:pt x="72" y="840"/>
                  </a:cubicBezTo>
                  <a:cubicBezTo>
                    <a:pt x="63" y="795"/>
                    <a:pt x="65" y="748"/>
                    <a:pt x="80" y="704"/>
                  </a:cubicBezTo>
                  <a:cubicBezTo>
                    <a:pt x="76" y="700"/>
                    <a:pt x="73" y="689"/>
                    <a:pt x="68" y="692"/>
                  </a:cubicBezTo>
                  <a:cubicBezTo>
                    <a:pt x="63" y="694"/>
                    <a:pt x="70" y="703"/>
                    <a:pt x="72" y="708"/>
                  </a:cubicBezTo>
                  <a:cubicBezTo>
                    <a:pt x="74" y="716"/>
                    <a:pt x="80" y="732"/>
                    <a:pt x="80" y="732"/>
                  </a:cubicBezTo>
                  <a:cubicBezTo>
                    <a:pt x="99" y="727"/>
                    <a:pt x="101" y="726"/>
                    <a:pt x="88" y="732"/>
                  </a:cubicBezTo>
                  <a:close/>
                </a:path>
              </a:pathLst>
            </a:custGeom>
            <a:grpFill/>
            <a:ln w="3175">
              <a:solidFill>
                <a:schemeClr val="bg1"/>
              </a:solidFill>
              <a:round/>
              <a:headEnd/>
              <a:tailEnd/>
            </a:ln>
          </p:spPr>
          <p:txBody>
            <a:bodyPr/>
            <a:lstStyle/>
            <a:p>
              <a:endParaRPr lang="zh-CN" altLang="en-US" dirty="0">
                <a:latin typeface="Plantagenet Cherokee" pitchFamily="18" charset="0"/>
              </a:endParaRPr>
            </a:p>
          </p:txBody>
        </p:sp>
        <p:sp>
          <p:nvSpPr>
            <p:cNvPr id="21" name="Freeform 5"/>
            <p:cNvSpPr>
              <a:spLocks/>
            </p:cNvSpPr>
            <p:nvPr/>
          </p:nvSpPr>
          <p:spPr bwMode="auto">
            <a:xfrm>
              <a:off x="1633538" y="3251200"/>
              <a:ext cx="2262187" cy="1430338"/>
            </a:xfrm>
            <a:custGeom>
              <a:avLst/>
              <a:gdLst>
                <a:gd name="T0" fmla="*/ 1303084 w 1677"/>
                <a:gd name="T1" fmla="*/ 436786 h 1061"/>
                <a:gd name="T2" fmla="*/ 1313876 w 1677"/>
                <a:gd name="T3" fmla="*/ 237266 h 1061"/>
                <a:gd name="T4" fmla="*/ 1308480 w 1677"/>
                <a:gd name="T5" fmla="*/ 204912 h 1061"/>
                <a:gd name="T6" fmla="*/ 1297689 w 1677"/>
                <a:gd name="T7" fmla="*/ 134810 h 1061"/>
                <a:gd name="T8" fmla="*/ 1157398 w 1677"/>
                <a:gd name="T9" fmla="*/ 75494 h 1061"/>
                <a:gd name="T10" fmla="*/ 1072414 w 1677"/>
                <a:gd name="T11" fmla="*/ 53924 h 1061"/>
                <a:gd name="T12" fmla="*/ 956405 w 1677"/>
                <a:gd name="T13" fmla="*/ 75494 h 1061"/>
                <a:gd name="T14" fmla="*/ 919983 w 1677"/>
                <a:gd name="T15" fmla="*/ 121329 h 1061"/>
                <a:gd name="T16" fmla="*/ 586793 w 1677"/>
                <a:gd name="T17" fmla="*/ 37747 h 1061"/>
                <a:gd name="T18" fmla="*/ 295420 w 1677"/>
                <a:gd name="T19" fmla="*/ 21570 h 1061"/>
                <a:gd name="T20" fmla="*/ 268441 w 1677"/>
                <a:gd name="T21" fmla="*/ 70101 h 1061"/>
                <a:gd name="T22" fmla="*/ 192900 w 1677"/>
                <a:gd name="T23" fmla="*/ 86279 h 1061"/>
                <a:gd name="T24" fmla="*/ 106567 w 1677"/>
                <a:gd name="T25" fmla="*/ 145595 h 1061"/>
                <a:gd name="T26" fmla="*/ 68796 w 1677"/>
                <a:gd name="T27" fmla="*/ 307368 h 1061"/>
                <a:gd name="T28" fmla="*/ 47213 w 1677"/>
                <a:gd name="T29" fmla="*/ 372077 h 1061"/>
                <a:gd name="T30" fmla="*/ 41817 w 1677"/>
                <a:gd name="T31" fmla="*/ 512279 h 1061"/>
                <a:gd name="T32" fmla="*/ 128150 w 1677"/>
                <a:gd name="T33" fmla="*/ 544634 h 1061"/>
                <a:gd name="T34" fmla="*/ 209087 w 1677"/>
                <a:gd name="T35" fmla="*/ 657874 h 1061"/>
                <a:gd name="T36" fmla="*/ 306211 w 1677"/>
                <a:gd name="T37" fmla="*/ 732020 h 1061"/>
                <a:gd name="T38" fmla="*/ 457294 w 1677"/>
                <a:gd name="T39" fmla="*/ 850653 h 1061"/>
                <a:gd name="T40" fmla="*/ 522043 w 1677"/>
                <a:gd name="T41" fmla="*/ 893793 h 1061"/>
                <a:gd name="T42" fmla="*/ 581397 w 1677"/>
                <a:gd name="T43" fmla="*/ 980071 h 1061"/>
                <a:gd name="T44" fmla="*/ 737875 w 1677"/>
                <a:gd name="T45" fmla="*/ 1098704 h 1061"/>
                <a:gd name="T46" fmla="*/ 840395 w 1677"/>
                <a:gd name="T47" fmla="*/ 1190375 h 1061"/>
                <a:gd name="T48" fmla="*/ 1018456 w 1677"/>
                <a:gd name="T49" fmla="*/ 1233515 h 1061"/>
                <a:gd name="T50" fmla="*/ 1088602 w 1677"/>
                <a:gd name="T51" fmla="*/ 1217337 h 1061"/>
                <a:gd name="T52" fmla="*/ 1222148 w 1677"/>
                <a:gd name="T53" fmla="*/ 1255084 h 1061"/>
                <a:gd name="T54" fmla="*/ 1394813 w 1677"/>
                <a:gd name="T55" fmla="*/ 1411465 h 1061"/>
                <a:gd name="T56" fmla="*/ 1599853 w 1677"/>
                <a:gd name="T57" fmla="*/ 1406072 h 1061"/>
                <a:gd name="T58" fmla="*/ 1772519 w 1677"/>
                <a:gd name="T59" fmla="*/ 1346755 h 1061"/>
                <a:gd name="T60" fmla="*/ 1902018 w 1677"/>
                <a:gd name="T61" fmla="*/ 1346755 h 1061"/>
                <a:gd name="T62" fmla="*/ 2004538 w 1677"/>
                <a:gd name="T63" fmla="*/ 1330578 h 1061"/>
                <a:gd name="T64" fmla="*/ 2085475 w 1677"/>
                <a:gd name="T65" fmla="*/ 1309008 h 1061"/>
                <a:gd name="T66" fmla="*/ 2123245 w 1677"/>
                <a:gd name="T67" fmla="*/ 1362933 h 1061"/>
                <a:gd name="T68" fmla="*/ 2144828 w 1677"/>
                <a:gd name="T69" fmla="*/ 1368325 h 1061"/>
                <a:gd name="T70" fmla="*/ 2225765 w 1677"/>
                <a:gd name="T71" fmla="*/ 1238907 h 1061"/>
                <a:gd name="T72" fmla="*/ 2214974 w 1677"/>
                <a:gd name="T73" fmla="*/ 1060957 h 1061"/>
                <a:gd name="T74" fmla="*/ 2205531 w 1677"/>
                <a:gd name="T75" fmla="*/ 993552 h 1061"/>
                <a:gd name="T76" fmla="*/ 2204182 w 1677"/>
                <a:gd name="T77" fmla="*/ 953109 h 1061"/>
                <a:gd name="T78" fmla="*/ 2155620 w 1677"/>
                <a:gd name="T79" fmla="*/ 834476 h 1061"/>
                <a:gd name="T80" fmla="*/ 1991048 w 1677"/>
                <a:gd name="T81" fmla="*/ 808862 h 1061"/>
                <a:gd name="T82" fmla="*/ 1928997 w 1677"/>
                <a:gd name="T83" fmla="*/ 839869 h 1061"/>
                <a:gd name="T84" fmla="*/ 1862898 w 1677"/>
                <a:gd name="T85" fmla="*/ 816951 h 1061"/>
                <a:gd name="T86" fmla="*/ 1808940 w 1677"/>
                <a:gd name="T87" fmla="*/ 746849 h 1061"/>
                <a:gd name="T88" fmla="*/ 1740144 w 1677"/>
                <a:gd name="T89" fmla="*/ 690229 h 1061"/>
                <a:gd name="T90" fmla="*/ 1551291 w 1677"/>
                <a:gd name="T91" fmla="*/ 641697 h 1061"/>
                <a:gd name="T92" fmla="*/ 1330063 w 1677"/>
                <a:gd name="T93" fmla="*/ 533849 h 1061"/>
                <a:gd name="T94" fmla="*/ 1270710 w 1677"/>
                <a:gd name="T95" fmla="*/ 463748 h 10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77"/>
                <a:gd name="T145" fmla="*/ 0 h 1061"/>
                <a:gd name="T146" fmla="*/ 1677 w 1677"/>
                <a:gd name="T147" fmla="*/ 1061 h 10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77" h="1061">
                  <a:moveTo>
                    <a:pt x="954" y="327"/>
                  </a:moveTo>
                  <a:cubicBezTo>
                    <a:pt x="967" y="326"/>
                    <a:pt x="959" y="335"/>
                    <a:pt x="966" y="324"/>
                  </a:cubicBezTo>
                  <a:cubicBezTo>
                    <a:pt x="975" y="311"/>
                    <a:pt x="964" y="282"/>
                    <a:pt x="964" y="257"/>
                  </a:cubicBezTo>
                  <a:cubicBezTo>
                    <a:pt x="968" y="231"/>
                    <a:pt x="956" y="194"/>
                    <a:pt x="974" y="176"/>
                  </a:cubicBezTo>
                  <a:cubicBezTo>
                    <a:pt x="975" y="172"/>
                    <a:pt x="979" y="168"/>
                    <a:pt x="978" y="164"/>
                  </a:cubicBezTo>
                  <a:cubicBezTo>
                    <a:pt x="977" y="159"/>
                    <a:pt x="970" y="157"/>
                    <a:pt x="970" y="152"/>
                  </a:cubicBezTo>
                  <a:cubicBezTo>
                    <a:pt x="970" y="144"/>
                    <a:pt x="978" y="128"/>
                    <a:pt x="978" y="128"/>
                  </a:cubicBezTo>
                  <a:cubicBezTo>
                    <a:pt x="975" y="114"/>
                    <a:pt x="976" y="108"/>
                    <a:pt x="962" y="100"/>
                  </a:cubicBezTo>
                  <a:cubicBezTo>
                    <a:pt x="944" y="90"/>
                    <a:pt x="940" y="75"/>
                    <a:pt x="922" y="63"/>
                  </a:cubicBezTo>
                  <a:cubicBezTo>
                    <a:pt x="909" y="54"/>
                    <a:pt x="870" y="66"/>
                    <a:pt x="858" y="56"/>
                  </a:cubicBezTo>
                  <a:cubicBezTo>
                    <a:pt x="854" y="52"/>
                    <a:pt x="851" y="45"/>
                    <a:pt x="846" y="44"/>
                  </a:cubicBezTo>
                  <a:cubicBezTo>
                    <a:pt x="829" y="40"/>
                    <a:pt x="812" y="41"/>
                    <a:pt x="795" y="40"/>
                  </a:cubicBezTo>
                  <a:cubicBezTo>
                    <a:pt x="767" y="35"/>
                    <a:pt x="755" y="34"/>
                    <a:pt x="727" y="39"/>
                  </a:cubicBezTo>
                  <a:cubicBezTo>
                    <a:pt x="714" y="41"/>
                    <a:pt x="714" y="50"/>
                    <a:pt x="709" y="56"/>
                  </a:cubicBezTo>
                  <a:cubicBezTo>
                    <a:pt x="704" y="62"/>
                    <a:pt x="699" y="70"/>
                    <a:pt x="695" y="76"/>
                  </a:cubicBezTo>
                  <a:cubicBezTo>
                    <a:pt x="688" y="98"/>
                    <a:pt x="707" y="95"/>
                    <a:pt x="682" y="90"/>
                  </a:cubicBezTo>
                  <a:cubicBezTo>
                    <a:pt x="635" y="54"/>
                    <a:pt x="546" y="70"/>
                    <a:pt x="491" y="68"/>
                  </a:cubicBezTo>
                  <a:cubicBezTo>
                    <a:pt x="472" y="49"/>
                    <a:pt x="461" y="37"/>
                    <a:pt x="435" y="28"/>
                  </a:cubicBezTo>
                  <a:cubicBezTo>
                    <a:pt x="386" y="31"/>
                    <a:pt x="327" y="29"/>
                    <a:pt x="283" y="0"/>
                  </a:cubicBezTo>
                  <a:cubicBezTo>
                    <a:pt x="253" y="3"/>
                    <a:pt x="242" y="1"/>
                    <a:pt x="219" y="16"/>
                  </a:cubicBezTo>
                  <a:cubicBezTo>
                    <a:pt x="214" y="24"/>
                    <a:pt x="206" y="31"/>
                    <a:pt x="203" y="40"/>
                  </a:cubicBezTo>
                  <a:cubicBezTo>
                    <a:pt x="202" y="44"/>
                    <a:pt x="201" y="48"/>
                    <a:pt x="199" y="52"/>
                  </a:cubicBezTo>
                  <a:cubicBezTo>
                    <a:pt x="194" y="60"/>
                    <a:pt x="183" y="76"/>
                    <a:pt x="183" y="76"/>
                  </a:cubicBezTo>
                  <a:cubicBezTo>
                    <a:pt x="169" y="73"/>
                    <a:pt x="143" y="64"/>
                    <a:pt x="143" y="64"/>
                  </a:cubicBezTo>
                  <a:cubicBezTo>
                    <a:pt x="127" y="66"/>
                    <a:pt x="106" y="61"/>
                    <a:pt x="95" y="72"/>
                  </a:cubicBezTo>
                  <a:cubicBezTo>
                    <a:pt x="86" y="81"/>
                    <a:pt x="86" y="97"/>
                    <a:pt x="79" y="108"/>
                  </a:cubicBezTo>
                  <a:cubicBezTo>
                    <a:pt x="85" y="149"/>
                    <a:pt x="82" y="198"/>
                    <a:pt x="95" y="236"/>
                  </a:cubicBezTo>
                  <a:cubicBezTo>
                    <a:pt x="81" y="257"/>
                    <a:pt x="63" y="246"/>
                    <a:pt x="51" y="228"/>
                  </a:cubicBezTo>
                  <a:cubicBezTo>
                    <a:pt x="46" y="206"/>
                    <a:pt x="38" y="204"/>
                    <a:pt x="19" y="216"/>
                  </a:cubicBezTo>
                  <a:cubicBezTo>
                    <a:pt x="23" y="249"/>
                    <a:pt x="26" y="250"/>
                    <a:pt x="35" y="276"/>
                  </a:cubicBezTo>
                  <a:cubicBezTo>
                    <a:pt x="0" y="288"/>
                    <a:pt x="23" y="322"/>
                    <a:pt x="27" y="348"/>
                  </a:cubicBezTo>
                  <a:cubicBezTo>
                    <a:pt x="29" y="359"/>
                    <a:pt x="25" y="371"/>
                    <a:pt x="31" y="380"/>
                  </a:cubicBezTo>
                  <a:cubicBezTo>
                    <a:pt x="36" y="387"/>
                    <a:pt x="47" y="385"/>
                    <a:pt x="55" y="388"/>
                  </a:cubicBezTo>
                  <a:cubicBezTo>
                    <a:pt x="69" y="393"/>
                    <a:pt x="80" y="400"/>
                    <a:pt x="95" y="404"/>
                  </a:cubicBezTo>
                  <a:cubicBezTo>
                    <a:pt x="107" y="423"/>
                    <a:pt x="111" y="437"/>
                    <a:pt x="131" y="444"/>
                  </a:cubicBezTo>
                  <a:cubicBezTo>
                    <a:pt x="139" y="459"/>
                    <a:pt x="150" y="472"/>
                    <a:pt x="155" y="488"/>
                  </a:cubicBezTo>
                  <a:cubicBezTo>
                    <a:pt x="162" y="557"/>
                    <a:pt x="157" y="517"/>
                    <a:pt x="195" y="504"/>
                  </a:cubicBezTo>
                  <a:cubicBezTo>
                    <a:pt x="226" y="512"/>
                    <a:pt x="209" y="526"/>
                    <a:pt x="227" y="543"/>
                  </a:cubicBezTo>
                  <a:cubicBezTo>
                    <a:pt x="246" y="562"/>
                    <a:pt x="277" y="593"/>
                    <a:pt x="303" y="599"/>
                  </a:cubicBezTo>
                  <a:cubicBezTo>
                    <a:pt x="315" y="611"/>
                    <a:pt x="327" y="619"/>
                    <a:pt x="339" y="631"/>
                  </a:cubicBezTo>
                  <a:cubicBezTo>
                    <a:pt x="347" y="654"/>
                    <a:pt x="345" y="663"/>
                    <a:pt x="363" y="675"/>
                  </a:cubicBezTo>
                  <a:cubicBezTo>
                    <a:pt x="371" y="672"/>
                    <a:pt x="380" y="657"/>
                    <a:pt x="387" y="663"/>
                  </a:cubicBezTo>
                  <a:cubicBezTo>
                    <a:pt x="404" y="676"/>
                    <a:pt x="386" y="713"/>
                    <a:pt x="407" y="723"/>
                  </a:cubicBezTo>
                  <a:cubicBezTo>
                    <a:pt x="414" y="727"/>
                    <a:pt x="423" y="726"/>
                    <a:pt x="431" y="727"/>
                  </a:cubicBezTo>
                  <a:cubicBezTo>
                    <a:pt x="468" y="745"/>
                    <a:pt x="447" y="775"/>
                    <a:pt x="475" y="791"/>
                  </a:cubicBezTo>
                  <a:cubicBezTo>
                    <a:pt x="496" y="803"/>
                    <a:pt x="525" y="804"/>
                    <a:pt x="547" y="815"/>
                  </a:cubicBezTo>
                  <a:cubicBezTo>
                    <a:pt x="551" y="827"/>
                    <a:pt x="556" y="858"/>
                    <a:pt x="567" y="867"/>
                  </a:cubicBezTo>
                  <a:cubicBezTo>
                    <a:pt x="579" y="876"/>
                    <a:pt x="608" y="879"/>
                    <a:pt x="623" y="883"/>
                  </a:cubicBezTo>
                  <a:cubicBezTo>
                    <a:pt x="660" y="878"/>
                    <a:pt x="654" y="873"/>
                    <a:pt x="683" y="863"/>
                  </a:cubicBezTo>
                  <a:cubicBezTo>
                    <a:pt x="719" y="869"/>
                    <a:pt x="736" y="886"/>
                    <a:pt x="755" y="915"/>
                  </a:cubicBezTo>
                  <a:cubicBezTo>
                    <a:pt x="758" y="935"/>
                    <a:pt x="754" y="956"/>
                    <a:pt x="775" y="963"/>
                  </a:cubicBezTo>
                  <a:cubicBezTo>
                    <a:pt x="808" y="941"/>
                    <a:pt x="765" y="914"/>
                    <a:pt x="807" y="903"/>
                  </a:cubicBezTo>
                  <a:cubicBezTo>
                    <a:pt x="813" y="903"/>
                    <a:pt x="862" y="901"/>
                    <a:pt x="882" y="911"/>
                  </a:cubicBezTo>
                  <a:cubicBezTo>
                    <a:pt x="891" y="916"/>
                    <a:pt x="896" y="929"/>
                    <a:pt x="906" y="931"/>
                  </a:cubicBezTo>
                  <a:cubicBezTo>
                    <a:pt x="927" y="935"/>
                    <a:pt x="949" y="934"/>
                    <a:pt x="970" y="935"/>
                  </a:cubicBezTo>
                  <a:cubicBezTo>
                    <a:pt x="997" y="962"/>
                    <a:pt x="989" y="1030"/>
                    <a:pt x="1034" y="1047"/>
                  </a:cubicBezTo>
                  <a:cubicBezTo>
                    <a:pt x="1047" y="1052"/>
                    <a:pt x="1093" y="1055"/>
                    <a:pt x="1098" y="1055"/>
                  </a:cubicBezTo>
                  <a:cubicBezTo>
                    <a:pt x="1127" y="1052"/>
                    <a:pt x="1163" y="1061"/>
                    <a:pt x="1186" y="1043"/>
                  </a:cubicBezTo>
                  <a:cubicBezTo>
                    <a:pt x="1199" y="1033"/>
                    <a:pt x="1202" y="1011"/>
                    <a:pt x="1218" y="1007"/>
                  </a:cubicBezTo>
                  <a:cubicBezTo>
                    <a:pt x="1249" y="999"/>
                    <a:pt x="1282" y="1002"/>
                    <a:pt x="1314" y="999"/>
                  </a:cubicBezTo>
                  <a:cubicBezTo>
                    <a:pt x="1325" y="988"/>
                    <a:pt x="1350" y="971"/>
                    <a:pt x="1350" y="971"/>
                  </a:cubicBezTo>
                  <a:cubicBezTo>
                    <a:pt x="1379" y="978"/>
                    <a:pt x="1387" y="984"/>
                    <a:pt x="1410" y="999"/>
                  </a:cubicBezTo>
                  <a:cubicBezTo>
                    <a:pt x="1419" y="1013"/>
                    <a:pt x="1428" y="1022"/>
                    <a:pt x="1442" y="1031"/>
                  </a:cubicBezTo>
                  <a:cubicBezTo>
                    <a:pt x="1455" y="1018"/>
                    <a:pt x="1470" y="997"/>
                    <a:pt x="1486" y="987"/>
                  </a:cubicBezTo>
                  <a:cubicBezTo>
                    <a:pt x="1491" y="971"/>
                    <a:pt x="1496" y="964"/>
                    <a:pt x="1510" y="955"/>
                  </a:cubicBezTo>
                  <a:cubicBezTo>
                    <a:pt x="1539" y="965"/>
                    <a:pt x="1527" y="958"/>
                    <a:pt x="1546" y="971"/>
                  </a:cubicBezTo>
                  <a:cubicBezTo>
                    <a:pt x="1565" y="999"/>
                    <a:pt x="1541" y="964"/>
                    <a:pt x="1566" y="999"/>
                  </a:cubicBezTo>
                  <a:cubicBezTo>
                    <a:pt x="1569" y="1003"/>
                    <a:pt x="1574" y="1016"/>
                    <a:pt x="1574" y="1011"/>
                  </a:cubicBezTo>
                  <a:cubicBezTo>
                    <a:pt x="1574" y="1004"/>
                    <a:pt x="1559" y="989"/>
                    <a:pt x="1566" y="991"/>
                  </a:cubicBezTo>
                  <a:cubicBezTo>
                    <a:pt x="1577" y="994"/>
                    <a:pt x="1590" y="1015"/>
                    <a:pt x="1590" y="1015"/>
                  </a:cubicBezTo>
                  <a:cubicBezTo>
                    <a:pt x="1620" y="1005"/>
                    <a:pt x="1658" y="1024"/>
                    <a:pt x="1660" y="1001"/>
                  </a:cubicBezTo>
                  <a:cubicBezTo>
                    <a:pt x="1677" y="1007"/>
                    <a:pt x="1644" y="938"/>
                    <a:pt x="1650" y="919"/>
                  </a:cubicBezTo>
                  <a:cubicBezTo>
                    <a:pt x="1645" y="883"/>
                    <a:pt x="1671" y="850"/>
                    <a:pt x="1653" y="824"/>
                  </a:cubicBezTo>
                  <a:cubicBezTo>
                    <a:pt x="1656" y="806"/>
                    <a:pt x="1638" y="805"/>
                    <a:pt x="1642" y="787"/>
                  </a:cubicBezTo>
                  <a:cubicBezTo>
                    <a:pt x="1639" y="772"/>
                    <a:pt x="1639" y="757"/>
                    <a:pt x="1634" y="743"/>
                  </a:cubicBezTo>
                  <a:cubicBezTo>
                    <a:pt x="1627" y="724"/>
                    <a:pt x="1639" y="752"/>
                    <a:pt x="1635" y="737"/>
                  </a:cubicBezTo>
                  <a:cubicBezTo>
                    <a:pt x="1639" y="740"/>
                    <a:pt x="1634" y="721"/>
                    <a:pt x="1638" y="719"/>
                  </a:cubicBezTo>
                  <a:cubicBezTo>
                    <a:pt x="1642" y="717"/>
                    <a:pt x="1635" y="711"/>
                    <a:pt x="1634" y="707"/>
                  </a:cubicBezTo>
                  <a:cubicBezTo>
                    <a:pt x="1631" y="690"/>
                    <a:pt x="1630" y="672"/>
                    <a:pt x="1626" y="655"/>
                  </a:cubicBezTo>
                  <a:cubicBezTo>
                    <a:pt x="1623" y="642"/>
                    <a:pt x="1605" y="630"/>
                    <a:pt x="1598" y="619"/>
                  </a:cubicBezTo>
                  <a:cubicBezTo>
                    <a:pt x="1592" y="558"/>
                    <a:pt x="1590" y="574"/>
                    <a:pt x="1522" y="579"/>
                  </a:cubicBezTo>
                  <a:cubicBezTo>
                    <a:pt x="1494" y="588"/>
                    <a:pt x="1494" y="559"/>
                    <a:pt x="1476" y="600"/>
                  </a:cubicBezTo>
                  <a:cubicBezTo>
                    <a:pt x="1474" y="605"/>
                    <a:pt x="1457" y="623"/>
                    <a:pt x="1454" y="623"/>
                  </a:cubicBezTo>
                  <a:cubicBezTo>
                    <a:pt x="1428" y="640"/>
                    <a:pt x="1456" y="627"/>
                    <a:pt x="1430" y="623"/>
                  </a:cubicBezTo>
                  <a:cubicBezTo>
                    <a:pt x="1426" y="622"/>
                    <a:pt x="1405" y="614"/>
                    <a:pt x="1404" y="615"/>
                  </a:cubicBezTo>
                  <a:cubicBezTo>
                    <a:pt x="1393" y="608"/>
                    <a:pt x="1390" y="615"/>
                    <a:pt x="1381" y="606"/>
                  </a:cubicBezTo>
                  <a:cubicBezTo>
                    <a:pt x="1375" y="600"/>
                    <a:pt x="1358" y="595"/>
                    <a:pt x="1358" y="595"/>
                  </a:cubicBezTo>
                  <a:cubicBezTo>
                    <a:pt x="1367" y="568"/>
                    <a:pt x="1359" y="563"/>
                    <a:pt x="1341" y="554"/>
                  </a:cubicBezTo>
                  <a:cubicBezTo>
                    <a:pt x="1324" y="529"/>
                    <a:pt x="1332" y="547"/>
                    <a:pt x="1336" y="521"/>
                  </a:cubicBezTo>
                  <a:cubicBezTo>
                    <a:pt x="1337" y="513"/>
                    <a:pt x="1298" y="513"/>
                    <a:pt x="1290" y="512"/>
                  </a:cubicBezTo>
                  <a:cubicBezTo>
                    <a:pt x="1265" y="507"/>
                    <a:pt x="1239" y="507"/>
                    <a:pt x="1214" y="504"/>
                  </a:cubicBezTo>
                  <a:cubicBezTo>
                    <a:pt x="1192" y="497"/>
                    <a:pt x="1172" y="483"/>
                    <a:pt x="1150" y="476"/>
                  </a:cubicBezTo>
                  <a:cubicBezTo>
                    <a:pt x="1137" y="456"/>
                    <a:pt x="1112" y="451"/>
                    <a:pt x="1090" y="444"/>
                  </a:cubicBezTo>
                  <a:cubicBezTo>
                    <a:pt x="1060" y="399"/>
                    <a:pt x="1044" y="404"/>
                    <a:pt x="986" y="396"/>
                  </a:cubicBezTo>
                  <a:cubicBezTo>
                    <a:pt x="972" y="382"/>
                    <a:pt x="966" y="366"/>
                    <a:pt x="954" y="348"/>
                  </a:cubicBezTo>
                  <a:cubicBezTo>
                    <a:pt x="952" y="344"/>
                    <a:pt x="945" y="346"/>
                    <a:pt x="942" y="344"/>
                  </a:cubicBezTo>
                  <a:cubicBezTo>
                    <a:pt x="966" y="329"/>
                    <a:pt x="959" y="332"/>
                    <a:pt x="954" y="327"/>
                  </a:cubicBezTo>
                  <a:close/>
                </a:path>
              </a:pathLst>
            </a:custGeom>
            <a:grpFill/>
            <a:ln w="3175">
              <a:solidFill>
                <a:schemeClr val="bg1"/>
              </a:solidFill>
              <a:round/>
              <a:headEnd/>
              <a:tailEnd/>
            </a:ln>
          </p:spPr>
          <p:txBody>
            <a:bodyPr/>
            <a:lstStyle/>
            <a:p>
              <a:endParaRPr lang="zh-CN" altLang="en-US" dirty="0">
                <a:latin typeface="Plantagenet Cherokee" pitchFamily="18" charset="0"/>
              </a:endParaRPr>
            </a:p>
          </p:txBody>
        </p:sp>
        <p:sp>
          <p:nvSpPr>
            <p:cNvPr id="22" name="Freeform 6"/>
            <p:cNvSpPr>
              <a:spLocks/>
            </p:cNvSpPr>
            <p:nvPr/>
          </p:nvSpPr>
          <p:spPr bwMode="auto">
            <a:xfrm>
              <a:off x="2895600" y="3079750"/>
              <a:ext cx="1446213" cy="1036638"/>
            </a:xfrm>
            <a:custGeom>
              <a:avLst/>
              <a:gdLst>
                <a:gd name="T0" fmla="*/ 1419231 w 1072"/>
                <a:gd name="T1" fmla="*/ 462376 h 769"/>
                <a:gd name="T2" fmla="*/ 1300512 w 1072"/>
                <a:gd name="T3" fmla="*/ 300612 h 769"/>
                <a:gd name="T4" fmla="*/ 1208775 w 1072"/>
                <a:gd name="T5" fmla="*/ 208945 h 769"/>
                <a:gd name="T6" fmla="*/ 1025300 w 1072"/>
                <a:gd name="T7" fmla="*/ 106495 h 769"/>
                <a:gd name="T8" fmla="*/ 974035 w 1072"/>
                <a:gd name="T9" fmla="*/ 101103 h 769"/>
                <a:gd name="T10" fmla="*/ 890392 w 1072"/>
                <a:gd name="T11" fmla="*/ 74142 h 769"/>
                <a:gd name="T12" fmla="*/ 826986 w 1072"/>
                <a:gd name="T13" fmla="*/ 137499 h 769"/>
                <a:gd name="T14" fmla="*/ 825636 w 1072"/>
                <a:gd name="T15" fmla="*/ 192769 h 769"/>
                <a:gd name="T16" fmla="*/ 561217 w 1072"/>
                <a:gd name="T17" fmla="*/ 95710 h 769"/>
                <a:gd name="T18" fmla="*/ 462734 w 1072"/>
                <a:gd name="T19" fmla="*/ 32353 h 769"/>
                <a:gd name="T20" fmla="*/ 280608 w 1072"/>
                <a:gd name="T21" fmla="*/ 9436 h 769"/>
                <a:gd name="T22" fmla="*/ 167286 w 1072"/>
                <a:gd name="T23" fmla="*/ 52573 h 769"/>
                <a:gd name="T24" fmla="*/ 211805 w 1072"/>
                <a:gd name="T25" fmla="*/ 202205 h 769"/>
                <a:gd name="T26" fmla="*/ 183475 w 1072"/>
                <a:gd name="T27" fmla="*/ 300612 h 769"/>
                <a:gd name="T28" fmla="*/ 172682 w 1072"/>
                <a:gd name="T29" fmla="*/ 370709 h 769"/>
                <a:gd name="T30" fmla="*/ 10793 w 1072"/>
                <a:gd name="T31" fmla="*/ 456983 h 769"/>
                <a:gd name="T32" fmla="*/ 32378 w 1072"/>
                <a:gd name="T33" fmla="*/ 489336 h 769"/>
                <a:gd name="T34" fmla="*/ 5396 w 1072"/>
                <a:gd name="T35" fmla="*/ 648404 h 769"/>
                <a:gd name="T36" fmla="*/ 86341 w 1072"/>
                <a:gd name="T37" fmla="*/ 731982 h 769"/>
                <a:gd name="T38" fmla="*/ 183475 w 1072"/>
                <a:gd name="T39" fmla="*/ 753551 h 769"/>
                <a:gd name="T40" fmla="*/ 291401 w 1072"/>
                <a:gd name="T41" fmla="*/ 818257 h 769"/>
                <a:gd name="T42" fmla="*/ 426309 w 1072"/>
                <a:gd name="T43" fmla="*/ 888354 h 769"/>
                <a:gd name="T44" fmla="*/ 550424 w 1072"/>
                <a:gd name="T45" fmla="*/ 963844 h 769"/>
                <a:gd name="T46" fmla="*/ 728503 w 1072"/>
                <a:gd name="T47" fmla="*/ 1028550 h 769"/>
                <a:gd name="T48" fmla="*/ 771673 w 1072"/>
                <a:gd name="T49" fmla="*/ 969236 h 769"/>
                <a:gd name="T50" fmla="*/ 874203 w 1072"/>
                <a:gd name="T51" fmla="*/ 958452 h 769"/>
                <a:gd name="T52" fmla="*/ 814844 w 1072"/>
                <a:gd name="T53" fmla="*/ 893746 h 769"/>
                <a:gd name="T54" fmla="*/ 863411 w 1072"/>
                <a:gd name="T55" fmla="*/ 861394 h 769"/>
                <a:gd name="T56" fmla="*/ 922770 w 1072"/>
                <a:gd name="T57" fmla="*/ 780512 h 769"/>
                <a:gd name="T58" fmla="*/ 980781 w 1072"/>
                <a:gd name="T59" fmla="*/ 909923 h 769"/>
                <a:gd name="T60" fmla="*/ 1171001 w 1072"/>
                <a:gd name="T61" fmla="*/ 996197 h 769"/>
                <a:gd name="T62" fmla="*/ 1268134 w 1072"/>
                <a:gd name="T63" fmla="*/ 899139 h 769"/>
                <a:gd name="T64" fmla="*/ 1288370 w 1072"/>
                <a:gd name="T65" fmla="*/ 826345 h 769"/>
                <a:gd name="T66" fmla="*/ 1311305 w 1072"/>
                <a:gd name="T67" fmla="*/ 775120 h 769"/>
                <a:gd name="T68" fmla="*/ 1392250 w 1072"/>
                <a:gd name="T69" fmla="*/ 645708 h 769"/>
                <a:gd name="T70" fmla="*/ 1424628 w 1072"/>
                <a:gd name="T71" fmla="*/ 500121 h 7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72"/>
                <a:gd name="T109" fmla="*/ 0 h 769"/>
                <a:gd name="T110" fmla="*/ 1072 w 1072"/>
                <a:gd name="T111" fmla="*/ 769 h 7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72" h="769">
                  <a:moveTo>
                    <a:pt x="1072" y="399"/>
                  </a:moveTo>
                  <a:cubicBezTo>
                    <a:pt x="1067" y="379"/>
                    <a:pt x="1061" y="361"/>
                    <a:pt x="1052" y="343"/>
                  </a:cubicBezTo>
                  <a:cubicBezTo>
                    <a:pt x="1045" y="286"/>
                    <a:pt x="1061" y="277"/>
                    <a:pt x="1020" y="263"/>
                  </a:cubicBezTo>
                  <a:cubicBezTo>
                    <a:pt x="1005" y="219"/>
                    <a:pt x="1019" y="228"/>
                    <a:pt x="964" y="223"/>
                  </a:cubicBezTo>
                  <a:cubicBezTo>
                    <a:pt x="942" y="208"/>
                    <a:pt x="938" y="201"/>
                    <a:pt x="920" y="183"/>
                  </a:cubicBezTo>
                  <a:cubicBezTo>
                    <a:pt x="915" y="167"/>
                    <a:pt x="912" y="160"/>
                    <a:pt x="896" y="155"/>
                  </a:cubicBezTo>
                  <a:cubicBezTo>
                    <a:pt x="866" y="162"/>
                    <a:pt x="859" y="150"/>
                    <a:pt x="836" y="135"/>
                  </a:cubicBezTo>
                  <a:cubicBezTo>
                    <a:pt x="804" y="88"/>
                    <a:pt x="829" y="92"/>
                    <a:pt x="760" y="79"/>
                  </a:cubicBezTo>
                  <a:cubicBezTo>
                    <a:pt x="747" y="80"/>
                    <a:pt x="733" y="81"/>
                    <a:pt x="720" y="83"/>
                  </a:cubicBezTo>
                  <a:cubicBezTo>
                    <a:pt x="716" y="84"/>
                    <a:pt x="726" y="76"/>
                    <a:pt x="722" y="75"/>
                  </a:cubicBezTo>
                  <a:cubicBezTo>
                    <a:pt x="722" y="75"/>
                    <a:pt x="678" y="67"/>
                    <a:pt x="672" y="63"/>
                  </a:cubicBezTo>
                  <a:cubicBezTo>
                    <a:pt x="668" y="60"/>
                    <a:pt x="660" y="55"/>
                    <a:pt x="660" y="55"/>
                  </a:cubicBezTo>
                  <a:cubicBezTo>
                    <a:pt x="635" y="60"/>
                    <a:pt x="635" y="65"/>
                    <a:pt x="624" y="87"/>
                  </a:cubicBezTo>
                  <a:cubicBezTo>
                    <a:pt x="628" y="91"/>
                    <a:pt x="608" y="99"/>
                    <a:pt x="613" y="102"/>
                  </a:cubicBezTo>
                  <a:cubicBezTo>
                    <a:pt x="617" y="104"/>
                    <a:pt x="618" y="99"/>
                    <a:pt x="620" y="103"/>
                  </a:cubicBezTo>
                  <a:cubicBezTo>
                    <a:pt x="626" y="116"/>
                    <a:pt x="621" y="140"/>
                    <a:pt x="612" y="143"/>
                  </a:cubicBezTo>
                  <a:cubicBezTo>
                    <a:pt x="569" y="129"/>
                    <a:pt x="515" y="106"/>
                    <a:pt x="470" y="103"/>
                  </a:cubicBezTo>
                  <a:cubicBezTo>
                    <a:pt x="450" y="90"/>
                    <a:pt x="443" y="75"/>
                    <a:pt x="416" y="71"/>
                  </a:cubicBezTo>
                  <a:cubicBezTo>
                    <a:pt x="400" y="69"/>
                    <a:pt x="417" y="56"/>
                    <a:pt x="401" y="55"/>
                  </a:cubicBezTo>
                  <a:cubicBezTo>
                    <a:pt x="390" y="40"/>
                    <a:pt x="361" y="30"/>
                    <a:pt x="343" y="24"/>
                  </a:cubicBezTo>
                  <a:cubicBezTo>
                    <a:pt x="319" y="0"/>
                    <a:pt x="275" y="13"/>
                    <a:pt x="244" y="3"/>
                  </a:cubicBezTo>
                  <a:cubicBezTo>
                    <a:pt x="232" y="4"/>
                    <a:pt x="219" y="3"/>
                    <a:pt x="208" y="7"/>
                  </a:cubicBezTo>
                  <a:cubicBezTo>
                    <a:pt x="203" y="9"/>
                    <a:pt x="204" y="16"/>
                    <a:pt x="200" y="19"/>
                  </a:cubicBezTo>
                  <a:cubicBezTo>
                    <a:pt x="180" y="31"/>
                    <a:pt x="146" y="35"/>
                    <a:pt x="124" y="39"/>
                  </a:cubicBezTo>
                  <a:cubicBezTo>
                    <a:pt x="128" y="54"/>
                    <a:pt x="135" y="64"/>
                    <a:pt x="140" y="79"/>
                  </a:cubicBezTo>
                  <a:cubicBezTo>
                    <a:pt x="145" y="134"/>
                    <a:pt x="123" y="124"/>
                    <a:pt x="157" y="150"/>
                  </a:cubicBezTo>
                  <a:cubicBezTo>
                    <a:pt x="165" y="175"/>
                    <a:pt x="166" y="181"/>
                    <a:pt x="152" y="199"/>
                  </a:cubicBezTo>
                  <a:cubicBezTo>
                    <a:pt x="146" y="207"/>
                    <a:pt x="136" y="223"/>
                    <a:pt x="136" y="223"/>
                  </a:cubicBezTo>
                  <a:cubicBezTo>
                    <a:pt x="143" y="228"/>
                    <a:pt x="120" y="227"/>
                    <a:pt x="124" y="235"/>
                  </a:cubicBezTo>
                  <a:cubicBezTo>
                    <a:pt x="130" y="246"/>
                    <a:pt x="141" y="271"/>
                    <a:pt x="128" y="275"/>
                  </a:cubicBezTo>
                  <a:cubicBezTo>
                    <a:pt x="92" y="270"/>
                    <a:pt x="69" y="250"/>
                    <a:pt x="36" y="239"/>
                  </a:cubicBezTo>
                  <a:cubicBezTo>
                    <a:pt x="0" y="251"/>
                    <a:pt x="29" y="307"/>
                    <a:pt x="8" y="339"/>
                  </a:cubicBezTo>
                  <a:cubicBezTo>
                    <a:pt x="9" y="344"/>
                    <a:pt x="9" y="350"/>
                    <a:pt x="12" y="355"/>
                  </a:cubicBezTo>
                  <a:cubicBezTo>
                    <a:pt x="15" y="359"/>
                    <a:pt x="23" y="358"/>
                    <a:pt x="24" y="363"/>
                  </a:cubicBezTo>
                  <a:cubicBezTo>
                    <a:pt x="28" y="387"/>
                    <a:pt x="21" y="408"/>
                    <a:pt x="8" y="427"/>
                  </a:cubicBezTo>
                  <a:cubicBezTo>
                    <a:pt x="11" y="454"/>
                    <a:pt x="1" y="454"/>
                    <a:pt x="4" y="481"/>
                  </a:cubicBezTo>
                  <a:cubicBezTo>
                    <a:pt x="8" y="511"/>
                    <a:pt x="19" y="536"/>
                    <a:pt x="28" y="539"/>
                  </a:cubicBezTo>
                  <a:cubicBezTo>
                    <a:pt x="39" y="543"/>
                    <a:pt x="52" y="542"/>
                    <a:pt x="64" y="543"/>
                  </a:cubicBezTo>
                  <a:cubicBezTo>
                    <a:pt x="89" y="549"/>
                    <a:pt x="106" y="533"/>
                    <a:pt x="128" y="547"/>
                  </a:cubicBezTo>
                  <a:cubicBezTo>
                    <a:pt x="131" y="551"/>
                    <a:pt x="134" y="555"/>
                    <a:pt x="136" y="559"/>
                  </a:cubicBezTo>
                  <a:cubicBezTo>
                    <a:pt x="138" y="564"/>
                    <a:pt x="137" y="570"/>
                    <a:pt x="140" y="575"/>
                  </a:cubicBezTo>
                  <a:cubicBezTo>
                    <a:pt x="155" y="601"/>
                    <a:pt x="191" y="601"/>
                    <a:pt x="216" y="607"/>
                  </a:cubicBezTo>
                  <a:cubicBezTo>
                    <a:pt x="239" y="624"/>
                    <a:pt x="251" y="630"/>
                    <a:pt x="280" y="635"/>
                  </a:cubicBezTo>
                  <a:cubicBezTo>
                    <a:pt x="293" y="644"/>
                    <a:pt x="301" y="654"/>
                    <a:pt x="316" y="659"/>
                  </a:cubicBezTo>
                  <a:cubicBezTo>
                    <a:pt x="346" y="653"/>
                    <a:pt x="350" y="651"/>
                    <a:pt x="384" y="655"/>
                  </a:cubicBezTo>
                  <a:cubicBezTo>
                    <a:pt x="407" y="670"/>
                    <a:pt x="396" y="692"/>
                    <a:pt x="408" y="715"/>
                  </a:cubicBezTo>
                  <a:cubicBezTo>
                    <a:pt x="421" y="742"/>
                    <a:pt x="467" y="748"/>
                    <a:pt x="492" y="751"/>
                  </a:cubicBezTo>
                  <a:cubicBezTo>
                    <a:pt x="518" y="760"/>
                    <a:pt x="509" y="769"/>
                    <a:pt x="540" y="763"/>
                  </a:cubicBezTo>
                  <a:cubicBezTo>
                    <a:pt x="544" y="751"/>
                    <a:pt x="540" y="736"/>
                    <a:pt x="548" y="727"/>
                  </a:cubicBezTo>
                  <a:cubicBezTo>
                    <a:pt x="554" y="721"/>
                    <a:pt x="572" y="719"/>
                    <a:pt x="572" y="719"/>
                  </a:cubicBezTo>
                  <a:cubicBezTo>
                    <a:pt x="600" y="720"/>
                    <a:pt x="628" y="726"/>
                    <a:pt x="656" y="723"/>
                  </a:cubicBezTo>
                  <a:cubicBezTo>
                    <a:pt x="661" y="722"/>
                    <a:pt x="651" y="715"/>
                    <a:pt x="648" y="711"/>
                  </a:cubicBezTo>
                  <a:cubicBezTo>
                    <a:pt x="644" y="707"/>
                    <a:pt x="640" y="703"/>
                    <a:pt x="636" y="699"/>
                  </a:cubicBezTo>
                  <a:cubicBezTo>
                    <a:pt x="623" y="688"/>
                    <a:pt x="614" y="678"/>
                    <a:pt x="604" y="663"/>
                  </a:cubicBezTo>
                  <a:cubicBezTo>
                    <a:pt x="612" y="658"/>
                    <a:pt x="620" y="652"/>
                    <a:pt x="628" y="647"/>
                  </a:cubicBezTo>
                  <a:cubicBezTo>
                    <a:pt x="632" y="644"/>
                    <a:pt x="640" y="639"/>
                    <a:pt x="640" y="639"/>
                  </a:cubicBezTo>
                  <a:cubicBezTo>
                    <a:pt x="634" y="621"/>
                    <a:pt x="626" y="608"/>
                    <a:pt x="620" y="591"/>
                  </a:cubicBezTo>
                  <a:cubicBezTo>
                    <a:pt x="629" y="557"/>
                    <a:pt x="655" y="575"/>
                    <a:pt x="684" y="579"/>
                  </a:cubicBezTo>
                  <a:cubicBezTo>
                    <a:pt x="707" y="595"/>
                    <a:pt x="723" y="607"/>
                    <a:pt x="732" y="635"/>
                  </a:cubicBezTo>
                  <a:cubicBezTo>
                    <a:pt x="733" y="647"/>
                    <a:pt x="712" y="651"/>
                    <a:pt x="727" y="675"/>
                  </a:cubicBezTo>
                  <a:cubicBezTo>
                    <a:pt x="735" y="700"/>
                    <a:pt x="806" y="694"/>
                    <a:pt x="820" y="695"/>
                  </a:cubicBezTo>
                  <a:cubicBezTo>
                    <a:pt x="850" y="715"/>
                    <a:pt x="833" y="748"/>
                    <a:pt x="868" y="739"/>
                  </a:cubicBezTo>
                  <a:cubicBezTo>
                    <a:pt x="885" y="745"/>
                    <a:pt x="896" y="718"/>
                    <a:pt x="912" y="707"/>
                  </a:cubicBezTo>
                  <a:cubicBezTo>
                    <a:pt x="904" y="676"/>
                    <a:pt x="914" y="676"/>
                    <a:pt x="940" y="667"/>
                  </a:cubicBezTo>
                  <a:cubicBezTo>
                    <a:pt x="960" y="674"/>
                    <a:pt x="974" y="662"/>
                    <a:pt x="962" y="645"/>
                  </a:cubicBezTo>
                  <a:cubicBezTo>
                    <a:pt x="952" y="632"/>
                    <a:pt x="967" y="621"/>
                    <a:pt x="955" y="613"/>
                  </a:cubicBezTo>
                  <a:cubicBezTo>
                    <a:pt x="942" y="593"/>
                    <a:pt x="904" y="586"/>
                    <a:pt x="896" y="563"/>
                  </a:cubicBezTo>
                  <a:cubicBezTo>
                    <a:pt x="924" y="544"/>
                    <a:pt x="944" y="570"/>
                    <a:pt x="972" y="575"/>
                  </a:cubicBezTo>
                  <a:cubicBezTo>
                    <a:pt x="1004" y="567"/>
                    <a:pt x="983" y="540"/>
                    <a:pt x="1008" y="515"/>
                  </a:cubicBezTo>
                  <a:cubicBezTo>
                    <a:pt x="1013" y="499"/>
                    <a:pt x="1025" y="493"/>
                    <a:pt x="1032" y="479"/>
                  </a:cubicBezTo>
                  <a:cubicBezTo>
                    <a:pt x="1048" y="447"/>
                    <a:pt x="1038" y="438"/>
                    <a:pt x="1072" y="415"/>
                  </a:cubicBezTo>
                  <a:cubicBezTo>
                    <a:pt x="1068" y="400"/>
                    <a:pt x="1056" y="386"/>
                    <a:pt x="1056" y="371"/>
                  </a:cubicBezTo>
                </a:path>
              </a:pathLst>
            </a:custGeom>
            <a:grpFill/>
            <a:ln w="3175">
              <a:solidFill>
                <a:schemeClr val="bg1"/>
              </a:solidFill>
              <a:round/>
              <a:headEnd/>
              <a:tailEnd/>
            </a:ln>
          </p:spPr>
          <p:txBody>
            <a:bodyPr/>
            <a:lstStyle/>
            <a:p>
              <a:endParaRPr lang="zh-CN" altLang="en-US" dirty="0">
                <a:latin typeface="Plantagenet Cherokee" pitchFamily="18" charset="0"/>
              </a:endParaRPr>
            </a:p>
          </p:txBody>
        </p:sp>
        <p:sp>
          <p:nvSpPr>
            <p:cNvPr id="23" name="Freeform 7"/>
            <p:cNvSpPr>
              <a:spLocks/>
            </p:cNvSpPr>
            <p:nvPr/>
          </p:nvSpPr>
          <p:spPr bwMode="auto">
            <a:xfrm>
              <a:off x="3705225" y="3832225"/>
              <a:ext cx="1227138" cy="1146175"/>
            </a:xfrm>
            <a:custGeom>
              <a:avLst/>
              <a:gdLst>
                <a:gd name="T0" fmla="*/ 528613 w 910"/>
                <a:gd name="T1" fmla="*/ 82255 h 850"/>
                <a:gd name="T2" fmla="*/ 582553 w 910"/>
                <a:gd name="T3" fmla="*/ 33711 h 850"/>
                <a:gd name="T4" fmla="*/ 658070 w 910"/>
                <a:gd name="T5" fmla="*/ 71467 h 850"/>
                <a:gd name="T6" fmla="*/ 755162 w 910"/>
                <a:gd name="T7" fmla="*/ 173949 h 850"/>
                <a:gd name="T8" fmla="*/ 825284 w 910"/>
                <a:gd name="T9" fmla="*/ 249462 h 850"/>
                <a:gd name="T10" fmla="*/ 1116561 w 910"/>
                <a:gd name="T11" fmla="*/ 292612 h 850"/>
                <a:gd name="T12" fmla="*/ 1174546 w 910"/>
                <a:gd name="T13" fmla="*/ 434198 h 850"/>
                <a:gd name="T14" fmla="*/ 1019469 w 910"/>
                <a:gd name="T15" fmla="*/ 594663 h 850"/>
                <a:gd name="T16" fmla="*/ 895406 w 910"/>
                <a:gd name="T17" fmla="*/ 578481 h 850"/>
                <a:gd name="T18" fmla="*/ 887315 w 910"/>
                <a:gd name="T19" fmla="*/ 648600 h 850"/>
                <a:gd name="T20" fmla="*/ 937210 w 910"/>
                <a:gd name="T21" fmla="*/ 736249 h 850"/>
                <a:gd name="T22" fmla="*/ 873830 w 910"/>
                <a:gd name="T23" fmla="*/ 788838 h 850"/>
                <a:gd name="T24" fmla="*/ 927770 w 910"/>
                <a:gd name="T25" fmla="*/ 848170 h 850"/>
                <a:gd name="T26" fmla="*/ 841466 w 910"/>
                <a:gd name="T27" fmla="*/ 896713 h 850"/>
                <a:gd name="T28" fmla="*/ 717404 w 910"/>
                <a:gd name="T29" fmla="*/ 858957 h 850"/>
                <a:gd name="T30" fmla="*/ 663464 w 910"/>
                <a:gd name="T31" fmla="*/ 778051 h 850"/>
                <a:gd name="T32" fmla="*/ 652676 w 910"/>
                <a:gd name="T33" fmla="*/ 842776 h 850"/>
                <a:gd name="T34" fmla="*/ 587947 w 910"/>
                <a:gd name="T35" fmla="*/ 891320 h 850"/>
                <a:gd name="T36" fmla="*/ 560977 w 910"/>
                <a:gd name="T37" fmla="*/ 966832 h 850"/>
                <a:gd name="T38" fmla="*/ 534007 w 910"/>
                <a:gd name="T39" fmla="*/ 1047739 h 850"/>
                <a:gd name="T40" fmla="*/ 469279 w 910"/>
                <a:gd name="T41" fmla="*/ 1074708 h 850"/>
                <a:gd name="T42" fmla="*/ 366793 w 910"/>
                <a:gd name="T43" fmla="*/ 977620 h 850"/>
                <a:gd name="T44" fmla="*/ 302065 w 910"/>
                <a:gd name="T45" fmla="*/ 858957 h 850"/>
                <a:gd name="T46" fmla="*/ 221155 w 910"/>
                <a:gd name="T47" fmla="*/ 774005 h 850"/>
                <a:gd name="T48" fmla="*/ 155078 w 910"/>
                <a:gd name="T49" fmla="*/ 752430 h 850"/>
                <a:gd name="T50" fmla="*/ 151032 w 910"/>
                <a:gd name="T51" fmla="*/ 567694 h 850"/>
                <a:gd name="T52" fmla="*/ 80910 w 910"/>
                <a:gd name="T53" fmla="*/ 271037 h 850"/>
                <a:gd name="T54" fmla="*/ 21576 w 910"/>
                <a:gd name="T55" fmla="*/ 71467 h 850"/>
                <a:gd name="T56" fmla="*/ 167214 w 910"/>
                <a:gd name="T57" fmla="*/ 71467 h 850"/>
                <a:gd name="T58" fmla="*/ 285883 w 910"/>
                <a:gd name="T59" fmla="*/ 157768 h 850"/>
                <a:gd name="T60" fmla="*/ 356005 w 910"/>
                <a:gd name="T61" fmla="*/ 222493 h 850"/>
                <a:gd name="T62" fmla="*/ 413991 w 910"/>
                <a:gd name="T63" fmla="*/ 157768 h 850"/>
                <a:gd name="T64" fmla="*/ 474673 w 910"/>
                <a:gd name="T65" fmla="*/ 152374 h 8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0"/>
                <a:gd name="T100" fmla="*/ 0 h 850"/>
                <a:gd name="T101" fmla="*/ 910 w 910"/>
                <a:gd name="T102" fmla="*/ 850 h 8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0" h="850">
                  <a:moveTo>
                    <a:pt x="352" y="113"/>
                  </a:moveTo>
                  <a:cubicBezTo>
                    <a:pt x="415" y="108"/>
                    <a:pt x="418" y="112"/>
                    <a:pt x="392" y="61"/>
                  </a:cubicBezTo>
                  <a:cubicBezTo>
                    <a:pt x="395" y="47"/>
                    <a:pt x="394" y="41"/>
                    <a:pt x="408" y="33"/>
                  </a:cubicBezTo>
                  <a:cubicBezTo>
                    <a:pt x="415" y="29"/>
                    <a:pt x="432" y="25"/>
                    <a:pt x="432" y="25"/>
                  </a:cubicBezTo>
                  <a:cubicBezTo>
                    <a:pt x="441" y="16"/>
                    <a:pt x="443" y="7"/>
                    <a:pt x="456" y="17"/>
                  </a:cubicBezTo>
                  <a:cubicBezTo>
                    <a:pt x="469" y="27"/>
                    <a:pt x="488" y="53"/>
                    <a:pt x="488" y="53"/>
                  </a:cubicBezTo>
                  <a:cubicBezTo>
                    <a:pt x="497" y="88"/>
                    <a:pt x="533" y="75"/>
                    <a:pt x="563" y="78"/>
                  </a:cubicBezTo>
                  <a:cubicBezTo>
                    <a:pt x="574" y="94"/>
                    <a:pt x="565" y="110"/>
                    <a:pt x="560" y="129"/>
                  </a:cubicBezTo>
                  <a:cubicBezTo>
                    <a:pt x="563" y="149"/>
                    <a:pt x="562" y="168"/>
                    <a:pt x="588" y="177"/>
                  </a:cubicBezTo>
                  <a:cubicBezTo>
                    <a:pt x="596" y="180"/>
                    <a:pt x="612" y="185"/>
                    <a:pt x="612" y="185"/>
                  </a:cubicBezTo>
                  <a:cubicBezTo>
                    <a:pt x="630" y="181"/>
                    <a:pt x="664" y="169"/>
                    <a:pt x="664" y="169"/>
                  </a:cubicBezTo>
                  <a:cubicBezTo>
                    <a:pt x="721" y="177"/>
                    <a:pt x="772" y="206"/>
                    <a:pt x="828" y="217"/>
                  </a:cubicBezTo>
                  <a:cubicBezTo>
                    <a:pt x="841" y="230"/>
                    <a:pt x="849" y="239"/>
                    <a:pt x="868" y="233"/>
                  </a:cubicBezTo>
                  <a:cubicBezTo>
                    <a:pt x="900" y="254"/>
                    <a:pt x="910" y="309"/>
                    <a:pt x="871" y="322"/>
                  </a:cubicBezTo>
                  <a:cubicBezTo>
                    <a:pt x="859" y="359"/>
                    <a:pt x="844" y="367"/>
                    <a:pt x="804" y="377"/>
                  </a:cubicBezTo>
                  <a:cubicBezTo>
                    <a:pt x="799" y="409"/>
                    <a:pt x="788" y="430"/>
                    <a:pt x="756" y="441"/>
                  </a:cubicBezTo>
                  <a:cubicBezTo>
                    <a:pt x="730" y="434"/>
                    <a:pt x="713" y="424"/>
                    <a:pt x="688" y="413"/>
                  </a:cubicBezTo>
                  <a:cubicBezTo>
                    <a:pt x="677" y="417"/>
                    <a:pt x="671" y="417"/>
                    <a:pt x="664" y="429"/>
                  </a:cubicBezTo>
                  <a:cubicBezTo>
                    <a:pt x="660" y="436"/>
                    <a:pt x="664" y="450"/>
                    <a:pt x="656" y="453"/>
                  </a:cubicBezTo>
                  <a:cubicBezTo>
                    <a:pt x="636" y="460"/>
                    <a:pt x="676" y="469"/>
                    <a:pt x="658" y="481"/>
                  </a:cubicBezTo>
                  <a:cubicBezTo>
                    <a:pt x="665" y="503"/>
                    <a:pt x="651" y="498"/>
                    <a:pt x="674" y="501"/>
                  </a:cubicBezTo>
                  <a:cubicBezTo>
                    <a:pt x="704" y="521"/>
                    <a:pt x="676" y="483"/>
                    <a:pt x="695" y="546"/>
                  </a:cubicBezTo>
                  <a:cubicBezTo>
                    <a:pt x="696" y="549"/>
                    <a:pt x="688" y="584"/>
                    <a:pt x="697" y="586"/>
                  </a:cubicBezTo>
                  <a:cubicBezTo>
                    <a:pt x="687" y="625"/>
                    <a:pt x="703" y="557"/>
                    <a:pt x="648" y="585"/>
                  </a:cubicBezTo>
                  <a:cubicBezTo>
                    <a:pt x="643" y="587"/>
                    <a:pt x="716" y="600"/>
                    <a:pt x="674" y="601"/>
                  </a:cubicBezTo>
                  <a:cubicBezTo>
                    <a:pt x="682" y="614"/>
                    <a:pt x="688" y="629"/>
                    <a:pt x="688" y="629"/>
                  </a:cubicBezTo>
                  <a:cubicBezTo>
                    <a:pt x="694" y="637"/>
                    <a:pt x="717" y="660"/>
                    <a:pt x="706" y="666"/>
                  </a:cubicBezTo>
                  <a:cubicBezTo>
                    <a:pt x="695" y="672"/>
                    <a:pt x="643" y="670"/>
                    <a:pt x="624" y="665"/>
                  </a:cubicBezTo>
                  <a:cubicBezTo>
                    <a:pt x="611" y="656"/>
                    <a:pt x="605" y="646"/>
                    <a:pt x="592" y="637"/>
                  </a:cubicBezTo>
                  <a:cubicBezTo>
                    <a:pt x="574" y="641"/>
                    <a:pt x="548" y="650"/>
                    <a:pt x="532" y="637"/>
                  </a:cubicBezTo>
                  <a:cubicBezTo>
                    <a:pt x="525" y="631"/>
                    <a:pt x="516" y="627"/>
                    <a:pt x="517" y="618"/>
                  </a:cubicBezTo>
                  <a:cubicBezTo>
                    <a:pt x="505" y="582"/>
                    <a:pt x="562" y="590"/>
                    <a:pt x="492" y="577"/>
                  </a:cubicBezTo>
                  <a:cubicBezTo>
                    <a:pt x="463" y="558"/>
                    <a:pt x="498" y="576"/>
                    <a:pt x="476" y="601"/>
                  </a:cubicBezTo>
                  <a:cubicBezTo>
                    <a:pt x="470" y="608"/>
                    <a:pt x="493" y="624"/>
                    <a:pt x="484" y="625"/>
                  </a:cubicBezTo>
                  <a:cubicBezTo>
                    <a:pt x="487" y="634"/>
                    <a:pt x="461" y="620"/>
                    <a:pt x="464" y="629"/>
                  </a:cubicBezTo>
                  <a:cubicBezTo>
                    <a:pt x="468" y="640"/>
                    <a:pt x="442" y="655"/>
                    <a:pt x="436" y="661"/>
                  </a:cubicBezTo>
                  <a:cubicBezTo>
                    <a:pt x="427" y="708"/>
                    <a:pt x="439" y="659"/>
                    <a:pt x="424" y="693"/>
                  </a:cubicBezTo>
                  <a:cubicBezTo>
                    <a:pt x="421" y="701"/>
                    <a:pt x="416" y="717"/>
                    <a:pt x="416" y="717"/>
                  </a:cubicBezTo>
                  <a:cubicBezTo>
                    <a:pt x="415" y="729"/>
                    <a:pt x="416" y="742"/>
                    <a:pt x="412" y="753"/>
                  </a:cubicBezTo>
                  <a:cubicBezTo>
                    <a:pt x="409" y="762"/>
                    <a:pt x="401" y="769"/>
                    <a:pt x="396" y="777"/>
                  </a:cubicBezTo>
                  <a:cubicBezTo>
                    <a:pt x="393" y="781"/>
                    <a:pt x="388" y="789"/>
                    <a:pt x="388" y="789"/>
                  </a:cubicBezTo>
                  <a:cubicBezTo>
                    <a:pt x="373" y="850"/>
                    <a:pt x="368" y="804"/>
                    <a:pt x="348" y="797"/>
                  </a:cubicBezTo>
                  <a:cubicBezTo>
                    <a:pt x="329" y="790"/>
                    <a:pt x="308" y="790"/>
                    <a:pt x="288" y="785"/>
                  </a:cubicBezTo>
                  <a:cubicBezTo>
                    <a:pt x="260" y="757"/>
                    <a:pt x="291" y="793"/>
                    <a:pt x="272" y="725"/>
                  </a:cubicBezTo>
                  <a:cubicBezTo>
                    <a:pt x="268" y="710"/>
                    <a:pt x="243" y="681"/>
                    <a:pt x="236" y="665"/>
                  </a:cubicBezTo>
                  <a:cubicBezTo>
                    <a:pt x="233" y="659"/>
                    <a:pt x="229" y="640"/>
                    <a:pt x="224" y="637"/>
                  </a:cubicBezTo>
                  <a:cubicBezTo>
                    <a:pt x="216" y="632"/>
                    <a:pt x="205" y="634"/>
                    <a:pt x="196" y="633"/>
                  </a:cubicBezTo>
                  <a:cubicBezTo>
                    <a:pt x="166" y="613"/>
                    <a:pt x="179" y="604"/>
                    <a:pt x="164" y="574"/>
                  </a:cubicBezTo>
                  <a:cubicBezTo>
                    <a:pt x="162" y="570"/>
                    <a:pt x="147" y="561"/>
                    <a:pt x="143" y="559"/>
                  </a:cubicBezTo>
                  <a:cubicBezTo>
                    <a:pt x="129" y="552"/>
                    <a:pt x="128" y="566"/>
                    <a:pt x="115" y="558"/>
                  </a:cubicBezTo>
                  <a:cubicBezTo>
                    <a:pt x="88" y="572"/>
                    <a:pt x="94" y="528"/>
                    <a:pt x="100" y="557"/>
                  </a:cubicBezTo>
                  <a:cubicBezTo>
                    <a:pt x="106" y="512"/>
                    <a:pt x="98" y="464"/>
                    <a:pt x="112" y="421"/>
                  </a:cubicBezTo>
                  <a:cubicBezTo>
                    <a:pt x="108" y="374"/>
                    <a:pt x="108" y="308"/>
                    <a:pt x="80" y="265"/>
                  </a:cubicBezTo>
                  <a:cubicBezTo>
                    <a:pt x="88" y="240"/>
                    <a:pt x="74" y="220"/>
                    <a:pt x="60" y="201"/>
                  </a:cubicBezTo>
                  <a:cubicBezTo>
                    <a:pt x="49" y="167"/>
                    <a:pt x="30" y="137"/>
                    <a:pt x="0" y="117"/>
                  </a:cubicBezTo>
                  <a:cubicBezTo>
                    <a:pt x="7" y="96"/>
                    <a:pt x="9" y="74"/>
                    <a:pt x="16" y="53"/>
                  </a:cubicBezTo>
                  <a:cubicBezTo>
                    <a:pt x="22" y="0"/>
                    <a:pt x="24" y="12"/>
                    <a:pt x="80" y="17"/>
                  </a:cubicBezTo>
                  <a:cubicBezTo>
                    <a:pt x="100" y="24"/>
                    <a:pt x="112" y="35"/>
                    <a:pt x="124" y="53"/>
                  </a:cubicBezTo>
                  <a:cubicBezTo>
                    <a:pt x="124" y="54"/>
                    <a:pt x="149" y="91"/>
                    <a:pt x="125" y="94"/>
                  </a:cubicBezTo>
                  <a:cubicBezTo>
                    <a:pt x="138" y="116"/>
                    <a:pt x="189" y="111"/>
                    <a:pt x="212" y="117"/>
                  </a:cubicBezTo>
                  <a:cubicBezTo>
                    <a:pt x="230" y="135"/>
                    <a:pt x="234" y="155"/>
                    <a:pt x="252" y="173"/>
                  </a:cubicBezTo>
                  <a:cubicBezTo>
                    <a:pt x="256" y="170"/>
                    <a:pt x="259" y="167"/>
                    <a:pt x="264" y="165"/>
                  </a:cubicBezTo>
                  <a:cubicBezTo>
                    <a:pt x="270" y="163"/>
                    <a:pt x="278" y="165"/>
                    <a:pt x="284" y="161"/>
                  </a:cubicBezTo>
                  <a:cubicBezTo>
                    <a:pt x="284" y="161"/>
                    <a:pt x="301" y="123"/>
                    <a:pt x="307" y="117"/>
                  </a:cubicBezTo>
                  <a:cubicBezTo>
                    <a:pt x="313" y="111"/>
                    <a:pt x="318" y="108"/>
                    <a:pt x="325" y="103"/>
                  </a:cubicBezTo>
                  <a:cubicBezTo>
                    <a:pt x="349" y="108"/>
                    <a:pt x="370" y="119"/>
                    <a:pt x="352" y="113"/>
                  </a:cubicBezTo>
                  <a:close/>
                </a:path>
              </a:pathLst>
            </a:custGeom>
            <a:grpFill/>
            <a:ln w="3175">
              <a:solidFill>
                <a:schemeClr val="bg1"/>
              </a:solidFill>
              <a:round/>
              <a:headEnd/>
              <a:tailEnd/>
            </a:ln>
          </p:spPr>
          <p:txBody>
            <a:bodyPr/>
            <a:lstStyle/>
            <a:p>
              <a:endParaRPr lang="zh-CN" altLang="en-US" dirty="0">
                <a:latin typeface="Plantagenet Cherokee" pitchFamily="18" charset="0"/>
              </a:endParaRPr>
            </a:p>
          </p:txBody>
        </p:sp>
        <p:sp>
          <p:nvSpPr>
            <p:cNvPr id="24" name="Freeform 8"/>
            <p:cNvSpPr>
              <a:spLocks/>
            </p:cNvSpPr>
            <p:nvPr/>
          </p:nvSpPr>
          <p:spPr bwMode="auto">
            <a:xfrm>
              <a:off x="3556000" y="4543425"/>
              <a:ext cx="1069975" cy="1039813"/>
            </a:xfrm>
            <a:custGeom>
              <a:avLst/>
              <a:gdLst>
                <a:gd name="T0" fmla="*/ 175406 w 793"/>
                <a:gd name="T1" fmla="*/ 25591 h 772"/>
                <a:gd name="T2" fmla="*/ 219932 w 793"/>
                <a:gd name="T3" fmla="*/ 215505 h 772"/>
                <a:gd name="T4" fmla="*/ 165961 w 793"/>
                <a:gd name="T5" fmla="*/ 317870 h 772"/>
                <a:gd name="T6" fmla="*/ 79607 w 793"/>
                <a:gd name="T7" fmla="*/ 414848 h 772"/>
                <a:gd name="T8" fmla="*/ 31033 w 793"/>
                <a:gd name="T9" fmla="*/ 560314 h 772"/>
                <a:gd name="T10" fmla="*/ 68813 w 793"/>
                <a:gd name="T11" fmla="*/ 587252 h 772"/>
                <a:gd name="T12" fmla="*/ 182152 w 793"/>
                <a:gd name="T13" fmla="*/ 641128 h 772"/>
                <a:gd name="T14" fmla="*/ 198343 w 793"/>
                <a:gd name="T15" fmla="*/ 765044 h 772"/>
                <a:gd name="T16" fmla="*/ 209138 w 793"/>
                <a:gd name="T17" fmla="*/ 813533 h 772"/>
                <a:gd name="T18" fmla="*/ 290094 w 793"/>
                <a:gd name="T19" fmla="*/ 883572 h 772"/>
                <a:gd name="T20" fmla="*/ 365654 w 793"/>
                <a:gd name="T21" fmla="*/ 948223 h 772"/>
                <a:gd name="T22" fmla="*/ 430419 w 793"/>
                <a:gd name="T23" fmla="*/ 958999 h 772"/>
                <a:gd name="T24" fmla="*/ 489787 w 793"/>
                <a:gd name="T25" fmla="*/ 1002100 h 772"/>
                <a:gd name="T26" fmla="*/ 500581 w 793"/>
                <a:gd name="T27" fmla="*/ 948223 h 772"/>
                <a:gd name="T28" fmla="*/ 613920 w 793"/>
                <a:gd name="T29" fmla="*/ 840471 h 772"/>
                <a:gd name="T30" fmla="*/ 765039 w 793"/>
                <a:gd name="T31" fmla="*/ 813533 h 772"/>
                <a:gd name="T32" fmla="*/ 926952 w 793"/>
                <a:gd name="T33" fmla="*/ 781207 h 772"/>
                <a:gd name="T34" fmla="*/ 1061879 w 793"/>
                <a:gd name="T35" fmla="*/ 732718 h 772"/>
                <a:gd name="T36" fmla="*/ 953937 w 793"/>
                <a:gd name="T37" fmla="*/ 635741 h 772"/>
                <a:gd name="T38" fmla="*/ 883775 w 793"/>
                <a:gd name="T39" fmla="*/ 554926 h 772"/>
                <a:gd name="T40" fmla="*/ 894569 w 793"/>
                <a:gd name="T41" fmla="*/ 346155 h 772"/>
                <a:gd name="T42" fmla="*/ 813613 w 793"/>
                <a:gd name="T43" fmla="*/ 332686 h 772"/>
                <a:gd name="T44" fmla="*/ 781230 w 793"/>
                <a:gd name="T45" fmla="*/ 247831 h 772"/>
                <a:gd name="T46" fmla="*/ 975526 w 793"/>
                <a:gd name="T47" fmla="*/ 215505 h 772"/>
                <a:gd name="T48" fmla="*/ 926952 w 793"/>
                <a:gd name="T49" fmla="*/ 129303 h 772"/>
                <a:gd name="T50" fmla="*/ 894569 w 793"/>
                <a:gd name="T51" fmla="*/ 102365 h 772"/>
                <a:gd name="T52" fmla="*/ 867584 w 793"/>
                <a:gd name="T53" fmla="*/ 140078 h 772"/>
                <a:gd name="T54" fmla="*/ 862187 w 793"/>
                <a:gd name="T55" fmla="*/ 53876 h 772"/>
                <a:gd name="T56" fmla="*/ 792024 w 793"/>
                <a:gd name="T57" fmla="*/ 26938 h 772"/>
                <a:gd name="T58" fmla="*/ 765039 w 793"/>
                <a:gd name="T59" fmla="*/ 118528 h 772"/>
                <a:gd name="T60" fmla="*/ 651700 w 793"/>
                <a:gd name="T61" fmla="*/ 377134 h 772"/>
                <a:gd name="T62" fmla="*/ 500581 w 793"/>
                <a:gd name="T63" fmla="*/ 226281 h 772"/>
                <a:gd name="T64" fmla="*/ 408830 w 793"/>
                <a:gd name="T65" fmla="*/ 102365 h 772"/>
                <a:gd name="T66" fmla="*/ 295491 w 793"/>
                <a:gd name="T67" fmla="*/ 10775 h 7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3"/>
                <a:gd name="T103" fmla="*/ 0 h 772"/>
                <a:gd name="T104" fmla="*/ 793 w 793"/>
                <a:gd name="T105" fmla="*/ 772 h 7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3" h="772">
                  <a:moveTo>
                    <a:pt x="191" y="32"/>
                  </a:moveTo>
                  <a:cubicBezTo>
                    <a:pt x="170" y="46"/>
                    <a:pt x="153" y="27"/>
                    <a:pt x="130" y="19"/>
                  </a:cubicBezTo>
                  <a:cubicBezTo>
                    <a:pt x="121" y="45"/>
                    <a:pt x="123" y="92"/>
                    <a:pt x="147" y="108"/>
                  </a:cubicBezTo>
                  <a:cubicBezTo>
                    <a:pt x="159" y="126"/>
                    <a:pt x="160" y="137"/>
                    <a:pt x="163" y="160"/>
                  </a:cubicBezTo>
                  <a:cubicBezTo>
                    <a:pt x="162" y="181"/>
                    <a:pt x="167" y="204"/>
                    <a:pt x="159" y="224"/>
                  </a:cubicBezTo>
                  <a:cubicBezTo>
                    <a:pt x="154" y="236"/>
                    <a:pt x="123" y="236"/>
                    <a:pt x="123" y="236"/>
                  </a:cubicBezTo>
                  <a:cubicBezTo>
                    <a:pt x="124" y="244"/>
                    <a:pt x="127" y="252"/>
                    <a:pt x="127" y="260"/>
                  </a:cubicBezTo>
                  <a:cubicBezTo>
                    <a:pt x="127" y="303"/>
                    <a:pt x="90" y="300"/>
                    <a:pt x="59" y="308"/>
                  </a:cubicBezTo>
                  <a:cubicBezTo>
                    <a:pt x="39" y="321"/>
                    <a:pt x="44" y="344"/>
                    <a:pt x="31" y="364"/>
                  </a:cubicBezTo>
                  <a:cubicBezTo>
                    <a:pt x="28" y="381"/>
                    <a:pt x="27" y="399"/>
                    <a:pt x="23" y="416"/>
                  </a:cubicBezTo>
                  <a:cubicBezTo>
                    <a:pt x="21" y="424"/>
                    <a:pt x="15" y="440"/>
                    <a:pt x="15" y="440"/>
                  </a:cubicBezTo>
                  <a:cubicBezTo>
                    <a:pt x="46" y="450"/>
                    <a:pt x="0" y="438"/>
                    <a:pt x="51" y="436"/>
                  </a:cubicBezTo>
                  <a:cubicBezTo>
                    <a:pt x="82" y="435"/>
                    <a:pt x="112" y="439"/>
                    <a:pt x="143" y="440"/>
                  </a:cubicBezTo>
                  <a:cubicBezTo>
                    <a:pt x="132" y="474"/>
                    <a:pt x="149" y="420"/>
                    <a:pt x="135" y="476"/>
                  </a:cubicBezTo>
                  <a:cubicBezTo>
                    <a:pt x="133" y="484"/>
                    <a:pt x="127" y="500"/>
                    <a:pt x="127" y="500"/>
                  </a:cubicBezTo>
                  <a:cubicBezTo>
                    <a:pt x="130" y="518"/>
                    <a:pt x="130" y="555"/>
                    <a:pt x="147" y="568"/>
                  </a:cubicBezTo>
                  <a:cubicBezTo>
                    <a:pt x="160" y="578"/>
                    <a:pt x="179" y="574"/>
                    <a:pt x="195" y="576"/>
                  </a:cubicBezTo>
                  <a:cubicBezTo>
                    <a:pt x="190" y="592"/>
                    <a:pt x="172" y="598"/>
                    <a:pt x="155" y="604"/>
                  </a:cubicBezTo>
                  <a:cubicBezTo>
                    <a:pt x="141" y="623"/>
                    <a:pt x="129" y="654"/>
                    <a:pt x="159" y="664"/>
                  </a:cubicBezTo>
                  <a:cubicBezTo>
                    <a:pt x="180" y="660"/>
                    <a:pt x="194" y="651"/>
                    <a:pt x="215" y="656"/>
                  </a:cubicBezTo>
                  <a:cubicBezTo>
                    <a:pt x="222" y="676"/>
                    <a:pt x="215" y="695"/>
                    <a:pt x="219" y="716"/>
                  </a:cubicBezTo>
                  <a:cubicBezTo>
                    <a:pt x="255" y="711"/>
                    <a:pt x="238" y="715"/>
                    <a:pt x="271" y="704"/>
                  </a:cubicBezTo>
                  <a:cubicBezTo>
                    <a:pt x="279" y="701"/>
                    <a:pt x="295" y="696"/>
                    <a:pt x="295" y="696"/>
                  </a:cubicBezTo>
                  <a:cubicBezTo>
                    <a:pt x="305" y="699"/>
                    <a:pt x="314" y="700"/>
                    <a:pt x="319" y="712"/>
                  </a:cubicBezTo>
                  <a:cubicBezTo>
                    <a:pt x="323" y="721"/>
                    <a:pt x="315" y="734"/>
                    <a:pt x="323" y="740"/>
                  </a:cubicBezTo>
                  <a:cubicBezTo>
                    <a:pt x="334" y="748"/>
                    <a:pt x="350" y="743"/>
                    <a:pt x="363" y="744"/>
                  </a:cubicBezTo>
                  <a:cubicBezTo>
                    <a:pt x="372" y="772"/>
                    <a:pt x="359" y="738"/>
                    <a:pt x="379" y="745"/>
                  </a:cubicBezTo>
                  <a:cubicBezTo>
                    <a:pt x="374" y="693"/>
                    <a:pt x="384" y="742"/>
                    <a:pt x="371" y="704"/>
                  </a:cubicBezTo>
                  <a:cubicBezTo>
                    <a:pt x="368" y="696"/>
                    <a:pt x="363" y="680"/>
                    <a:pt x="363" y="680"/>
                  </a:cubicBezTo>
                  <a:cubicBezTo>
                    <a:pt x="374" y="616"/>
                    <a:pt x="383" y="628"/>
                    <a:pt x="455" y="624"/>
                  </a:cubicBezTo>
                  <a:cubicBezTo>
                    <a:pt x="483" y="617"/>
                    <a:pt x="498" y="628"/>
                    <a:pt x="523" y="636"/>
                  </a:cubicBezTo>
                  <a:cubicBezTo>
                    <a:pt x="542" y="630"/>
                    <a:pt x="547" y="611"/>
                    <a:pt x="567" y="604"/>
                  </a:cubicBezTo>
                  <a:cubicBezTo>
                    <a:pt x="580" y="608"/>
                    <a:pt x="595" y="632"/>
                    <a:pt x="595" y="632"/>
                  </a:cubicBezTo>
                  <a:cubicBezTo>
                    <a:pt x="628" y="624"/>
                    <a:pt x="653" y="591"/>
                    <a:pt x="687" y="580"/>
                  </a:cubicBezTo>
                  <a:cubicBezTo>
                    <a:pt x="701" y="537"/>
                    <a:pt x="710" y="566"/>
                    <a:pt x="739" y="576"/>
                  </a:cubicBezTo>
                  <a:cubicBezTo>
                    <a:pt x="771" y="567"/>
                    <a:pt x="766" y="565"/>
                    <a:pt x="787" y="544"/>
                  </a:cubicBezTo>
                  <a:cubicBezTo>
                    <a:pt x="793" y="526"/>
                    <a:pt x="786" y="522"/>
                    <a:pt x="771" y="512"/>
                  </a:cubicBezTo>
                  <a:cubicBezTo>
                    <a:pt x="753" y="475"/>
                    <a:pt x="755" y="477"/>
                    <a:pt x="707" y="472"/>
                  </a:cubicBezTo>
                  <a:cubicBezTo>
                    <a:pt x="687" y="452"/>
                    <a:pt x="698" y="434"/>
                    <a:pt x="672" y="443"/>
                  </a:cubicBezTo>
                  <a:cubicBezTo>
                    <a:pt x="678" y="440"/>
                    <a:pt x="630" y="420"/>
                    <a:pt x="655" y="412"/>
                  </a:cubicBezTo>
                  <a:cubicBezTo>
                    <a:pt x="668" y="372"/>
                    <a:pt x="657" y="385"/>
                    <a:pt x="635" y="352"/>
                  </a:cubicBezTo>
                  <a:cubicBezTo>
                    <a:pt x="637" y="317"/>
                    <a:pt x="652" y="291"/>
                    <a:pt x="663" y="257"/>
                  </a:cubicBezTo>
                  <a:cubicBezTo>
                    <a:pt x="658" y="247"/>
                    <a:pt x="647" y="238"/>
                    <a:pt x="633" y="239"/>
                  </a:cubicBezTo>
                  <a:cubicBezTo>
                    <a:pt x="619" y="240"/>
                    <a:pt x="603" y="247"/>
                    <a:pt x="603" y="247"/>
                  </a:cubicBezTo>
                  <a:cubicBezTo>
                    <a:pt x="595" y="243"/>
                    <a:pt x="587" y="237"/>
                    <a:pt x="583" y="227"/>
                  </a:cubicBezTo>
                  <a:cubicBezTo>
                    <a:pt x="579" y="217"/>
                    <a:pt x="571" y="195"/>
                    <a:pt x="579" y="184"/>
                  </a:cubicBezTo>
                  <a:cubicBezTo>
                    <a:pt x="596" y="175"/>
                    <a:pt x="612" y="166"/>
                    <a:pt x="631" y="160"/>
                  </a:cubicBezTo>
                  <a:cubicBezTo>
                    <a:pt x="665" y="165"/>
                    <a:pt x="689" y="169"/>
                    <a:pt x="723" y="160"/>
                  </a:cubicBezTo>
                  <a:cubicBezTo>
                    <a:pt x="727" y="155"/>
                    <a:pt x="734" y="151"/>
                    <a:pt x="735" y="144"/>
                  </a:cubicBezTo>
                  <a:cubicBezTo>
                    <a:pt x="738" y="111"/>
                    <a:pt x="705" y="109"/>
                    <a:pt x="687" y="96"/>
                  </a:cubicBezTo>
                  <a:cubicBezTo>
                    <a:pt x="682" y="93"/>
                    <a:pt x="679" y="88"/>
                    <a:pt x="675" y="84"/>
                  </a:cubicBezTo>
                  <a:cubicBezTo>
                    <a:pt x="671" y="81"/>
                    <a:pt x="667" y="79"/>
                    <a:pt x="663" y="76"/>
                  </a:cubicBezTo>
                  <a:cubicBezTo>
                    <a:pt x="659" y="77"/>
                    <a:pt x="653" y="77"/>
                    <a:pt x="651" y="80"/>
                  </a:cubicBezTo>
                  <a:cubicBezTo>
                    <a:pt x="646" y="87"/>
                    <a:pt x="643" y="104"/>
                    <a:pt x="643" y="104"/>
                  </a:cubicBezTo>
                  <a:cubicBezTo>
                    <a:pt x="640" y="88"/>
                    <a:pt x="636" y="72"/>
                    <a:pt x="635" y="56"/>
                  </a:cubicBezTo>
                  <a:cubicBezTo>
                    <a:pt x="635" y="51"/>
                    <a:pt x="641" y="45"/>
                    <a:pt x="639" y="40"/>
                  </a:cubicBezTo>
                  <a:cubicBezTo>
                    <a:pt x="634" y="24"/>
                    <a:pt x="603" y="16"/>
                    <a:pt x="591" y="8"/>
                  </a:cubicBezTo>
                  <a:cubicBezTo>
                    <a:pt x="590" y="12"/>
                    <a:pt x="588" y="16"/>
                    <a:pt x="587" y="20"/>
                  </a:cubicBezTo>
                  <a:cubicBezTo>
                    <a:pt x="585" y="35"/>
                    <a:pt x="587" y="50"/>
                    <a:pt x="583" y="64"/>
                  </a:cubicBezTo>
                  <a:cubicBezTo>
                    <a:pt x="580" y="73"/>
                    <a:pt x="567" y="88"/>
                    <a:pt x="567" y="88"/>
                  </a:cubicBezTo>
                  <a:cubicBezTo>
                    <a:pt x="559" y="119"/>
                    <a:pt x="562" y="123"/>
                    <a:pt x="535" y="132"/>
                  </a:cubicBezTo>
                  <a:cubicBezTo>
                    <a:pt x="501" y="166"/>
                    <a:pt x="526" y="237"/>
                    <a:pt x="483" y="280"/>
                  </a:cubicBezTo>
                  <a:cubicBezTo>
                    <a:pt x="459" y="256"/>
                    <a:pt x="442" y="255"/>
                    <a:pt x="407" y="248"/>
                  </a:cubicBezTo>
                  <a:cubicBezTo>
                    <a:pt x="390" y="222"/>
                    <a:pt x="388" y="194"/>
                    <a:pt x="371" y="168"/>
                  </a:cubicBezTo>
                  <a:cubicBezTo>
                    <a:pt x="365" y="144"/>
                    <a:pt x="349" y="137"/>
                    <a:pt x="339" y="116"/>
                  </a:cubicBezTo>
                  <a:cubicBezTo>
                    <a:pt x="330" y="97"/>
                    <a:pt x="325" y="83"/>
                    <a:pt x="303" y="76"/>
                  </a:cubicBezTo>
                  <a:cubicBezTo>
                    <a:pt x="288" y="53"/>
                    <a:pt x="276" y="20"/>
                    <a:pt x="246" y="10"/>
                  </a:cubicBezTo>
                  <a:cubicBezTo>
                    <a:pt x="233" y="11"/>
                    <a:pt x="230" y="0"/>
                    <a:pt x="219" y="8"/>
                  </a:cubicBezTo>
                  <a:cubicBezTo>
                    <a:pt x="219" y="8"/>
                    <a:pt x="191" y="32"/>
                    <a:pt x="191" y="32"/>
                  </a:cubicBezTo>
                  <a:close/>
                </a:path>
              </a:pathLst>
            </a:custGeom>
            <a:grpFill/>
            <a:ln w="3175">
              <a:solidFill>
                <a:schemeClr val="bg1"/>
              </a:solidFill>
              <a:round/>
              <a:headEnd/>
              <a:tailEnd/>
            </a:ln>
          </p:spPr>
          <p:txBody>
            <a:bodyPr/>
            <a:lstStyle/>
            <a:p>
              <a:endParaRPr lang="zh-CN" altLang="en-US" dirty="0">
                <a:latin typeface="Plantagenet Cherokee" pitchFamily="18" charset="0"/>
              </a:endParaRPr>
            </a:p>
          </p:txBody>
        </p:sp>
        <p:sp>
          <p:nvSpPr>
            <p:cNvPr id="26" name="Freeform 9"/>
            <p:cNvSpPr>
              <a:spLocks/>
            </p:cNvSpPr>
            <p:nvPr/>
          </p:nvSpPr>
          <p:spPr bwMode="auto">
            <a:xfrm>
              <a:off x="4422775" y="4918075"/>
              <a:ext cx="911225" cy="642938"/>
            </a:xfrm>
            <a:custGeom>
              <a:avLst/>
              <a:gdLst>
                <a:gd name="T0" fmla="*/ 148496 w 675"/>
                <a:gd name="T1" fmla="*/ 274967 h 477"/>
                <a:gd name="T2" fmla="*/ 101247 w 675"/>
                <a:gd name="T3" fmla="*/ 279011 h 477"/>
                <a:gd name="T4" fmla="*/ 64798 w 675"/>
                <a:gd name="T5" fmla="*/ 245314 h 477"/>
                <a:gd name="T6" fmla="*/ 0 w 675"/>
                <a:gd name="T7" fmla="*/ 196790 h 477"/>
                <a:gd name="T8" fmla="*/ 71548 w 675"/>
                <a:gd name="T9" fmla="*/ 177920 h 477"/>
                <a:gd name="T10" fmla="*/ 148496 w 675"/>
                <a:gd name="T11" fmla="*/ 194095 h 477"/>
                <a:gd name="T12" fmla="*/ 205194 w 675"/>
                <a:gd name="T13" fmla="*/ 196790 h 477"/>
                <a:gd name="T14" fmla="*/ 269993 w 675"/>
                <a:gd name="T15" fmla="*/ 156354 h 477"/>
                <a:gd name="T16" fmla="*/ 294292 w 675"/>
                <a:gd name="T17" fmla="*/ 124005 h 477"/>
                <a:gd name="T18" fmla="*/ 355040 w 675"/>
                <a:gd name="T19" fmla="*/ 113222 h 477"/>
                <a:gd name="T20" fmla="*/ 423888 w 675"/>
                <a:gd name="T21" fmla="*/ 140179 h 477"/>
                <a:gd name="T22" fmla="*/ 472487 w 675"/>
                <a:gd name="T23" fmla="*/ 115918 h 477"/>
                <a:gd name="T24" fmla="*/ 541335 w 675"/>
                <a:gd name="T25" fmla="*/ 101091 h 477"/>
                <a:gd name="T26" fmla="*/ 565634 w 675"/>
                <a:gd name="T27" fmla="*/ 44480 h 477"/>
                <a:gd name="T28" fmla="*/ 643932 w 675"/>
                <a:gd name="T29" fmla="*/ 51219 h 477"/>
                <a:gd name="T30" fmla="*/ 676331 w 675"/>
                <a:gd name="T31" fmla="*/ 28305 h 477"/>
                <a:gd name="T32" fmla="*/ 716830 w 675"/>
                <a:gd name="T33" fmla="*/ 22914 h 477"/>
                <a:gd name="T34" fmla="*/ 832927 w 675"/>
                <a:gd name="T35" fmla="*/ 12131 h 477"/>
                <a:gd name="T36" fmla="*/ 828877 w 675"/>
                <a:gd name="T37" fmla="*/ 88960 h 477"/>
                <a:gd name="T38" fmla="*/ 800528 w 675"/>
                <a:gd name="T39" fmla="*/ 149615 h 477"/>
                <a:gd name="T40" fmla="*/ 832927 w 675"/>
                <a:gd name="T41" fmla="*/ 160398 h 477"/>
                <a:gd name="T42" fmla="*/ 886926 w 675"/>
                <a:gd name="T43" fmla="*/ 218356 h 477"/>
                <a:gd name="T44" fmla="*/ 882876 w 675"/>
                <a:gd name="T45" fmla="*/ 305968 h 477"/>
                <a:gd name="T46" fmla="*/ 838327 w 675"/>
                <a:gd name="T47" fmla="*/ 380102 h 477"/>
                <a:gd name="T48" fmla="*/ 828877 w 675"/>
                <a:gd name="T49" fmla="*/ 483888 h 477"/>
                <a:gd name="T50" fmla="*/ 747880 w 675"/>
                <a:gd name="T51" fmla="*/ 532412 h 477"/>
                <a:gd name="T52" fmla="*/ 720880 w 675"/>
                <a:gd name="T53" fmla="*/ 574196 h 477"/>
                <a:gd name="T54" fmla="*/ 684431 w 675"/>
                <a:gd name="T55" fmla="*/ 597110 h 477"/>
                <a:gd name="T56" fmla="*/ 646632 w 675"/>
                <a:gd name="T57" fmla="*/ 629459 h 477"/>
                <a:gd name="T58" fmla="*/ 587234 w 675"/>
                <a:gd name="T59" fmla="*/ 613285 h 477"/>
                <a:gd name="T60" fmla="*/ 538635 w 675"/>
                <a:gd name="T61" fmla="*/ 633503 h 477"/>
                <a:gd name="T62" fmla="*/ 464387 w 675"/>
                <a:gd name="T63" fmla="*/ 589023 h 477"/>
                <a:gd name="T64" fmla="*/ 421188 w 675"/>
                <a:gd name="T65" fmla="*/ 621372 h 477"/>
                <a:gd name="T66" fmla="*/ 319941 w 675"/>
                <a:gd name="T67" fmla="*/ 594414 h 477"/>
                <a:gd name="T68" fmla="*/ 271343 w 675"/>
                <a:gd name="T69" fmla="*/ 570153 h 477"/>
                <a:gd name="T70" fmla="*/ 257843 w 675"/>
                <a:gd name="T71" fmla="*/ 487932 h 477"/>
                <a:gd name="T72" fmla="*/ 176845 w 675"/>
                <a:gd name="T73" fmla="*/ 428625 h 477"/>
                <a:gd name="T74" fmla="*/ 121497 w 675"/>
                <a:gd name="T75" fmla="*/ 407059 h 477"/>
                <a:gd name="T76" fmla="*/ 164695 w 675"/>
                <a:gd name="T77" fmla="*/ 370667 h 477"/>
                <a:gd name="T78" fmla="*/ 145796 w 675"/>
                <a:gd name="T79" fmla="*/ 307316 h 4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75"/>
                <a:gd name="T121" fmla="*/ 0 h 477"/>
                <a:gd name="T122" fmla="*/ 675 w 675"/>
                <a:gd name="T123" fmla="*/ 477 h 47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75" h="477">
                  <a:moveTo>
                    <a:pt x="108" y="228"/>
                  </a:moveTo>
                  <a:cubicBezTo>
                    <a:pt x="102" y="221"/>
                    <a:pt x="120" y="203"/>
                    <a:pt x="110" y="204"/>
                  </a:cubicBezTo>
                  <a:cubicBezTo>
                    <a:pt x="105" y="206"/>
                    <a:pt x="102" y="209"/>
                    <a:pt x="96" y="210"/>
                  </a:cubicBezTo>
                  <a:cubicBezTo>
                    <a:pt x="89" y="209"/>
                    <a:pt x="82" y="209"/>
                    <a:pt x="75" y="207"/>
                  </a:cubicBezTo>
                  <a:cubicBezTo>
                    <a:pt x="71" y="206"/>
                    <a:pt x="63" y="200"/>
                    <a:pt x="63" y="200"/>
                  </a:cubicBezTo>
                  <a:cubicBezTo>
                    <a:pt x="59" y="193"/>
                    <a:pt x="56" y="184"/>
                    <a:pt x="48" y="182"/>
                  </a:cubicBezTo>
                  <a:cubicBezTo>
                    <a:pt x="37" y="177"/>
                    <a:pt x="24" y="172"/>
                    <a:pt x="12" y="170"/>
                  </a:cubicBezTo>
                  <a:cubicBezTo>
                    <a:pt x="7" y="162"/>
                    <a:pt x="5" y="153"/>
                    <a:pt x="0" y="146"/>
                  </a:cubicBezTo>
                  <a:cubicBezTo>
                    <a:pt x="4" y="135"/>
                    <a:pt x="32" y="139"/>
                    <a:pt x="39" y="138"/>
                  </a:cubicBezTo>
                  <a:cubicBezTo>
                    <a:pt x="45" y="137"/>
                    <a:pt x="48" y="135"/>
                    <a:pt x="53" y="132"/>
                  </a:cubicBezTo>
                  <a:cubicBezTo>
                    <a:pt x="61" y="121"/>
                    <a:pt x="57" y="125"/>
                    <a:pt x="65" y="120"/>
                  </a:cubicBezTo>
                  <a:cubicBezTo>
                    <a:pt x="79" y="127"/>
                    <a:pt x="95" y="142"/>
                    <a:pt x="110" y="144"/>
                  </a:cubicBezTo>
                  <a:cubicBezTo>
                    <a:pt x="115" y="148"/>
                    <a:pt x="119" y="153"/>
                    <a:pt x="125" y="156"/>
                  </a:cubicBezTo>
                  <a:cubicBezTo>
                    <a:pt x="143" y="155"/>
                    <a:pt x="142" y="157"/>
                    <a:pt x="152" y="146"/>
                  </a:cubicBezTo>
                  <a:cubicBezTo>
                    <a:pt x="157" y="122"/>
                    <a:pt x="166" y="120"/>
                    <a:pt x="189" y="119"/>
                  </a:cubicBezTo>
                  <a:cubicBezTo>
                    <a:pt x="193" y="118"/>
                    <a:pt x="197" y="118"/>
                    <a:pt x="200" y="116"/>
                  </a:cubicBezTo>
                  <a:cubicBezTo>
                    <a:pt x="210" y="108"/>
                    <a:pt x="191" y="113"/>
                    <a:pt x="206" y="110"/>
                  </a:cubicBezTo>
                  <a:cubicBezTo>
                    <a:pt x="210" y="104"/>
                    <a:pt x="214" y="98"/>
                    <a:pt x="218" y="92"/>
                  </a:cubicBezTo>
                  <a:cubicBezTo>
                    <a:pt x="220" y="81"/>
                    <a:pt x="224" y="70"/>
                    <a:pt x="236" y="66"/>
                  </a:cubicBezTo>
                  <a:cubicBezTo>
                    <a:pt x="244" y="73"/>
                    <a:pt x="254" y="78"/>
                    <a:pt x="263" y="84"/>
                  </a:cubicBezTo>
                  <a:cubicBezTo>
                    <a:pt x="266" y="98"/>
                    <a:pt x="268" y="108"/>
                    <a:pt x="284" y="111"/>
                  </a:cubicBezTo>
                  <a:cubicBezTo>
                    <a:pt x="301" y="109"/>
                    <a:pt x="302" y="106"/>
                    <a:pt x="314" y="104"/>
                  </a:cubicBezTo>
                  <a:cubicBezTo>
                    <a:pt x="318" y="99"/>
                    <a:pt x="323" y="96"/>
                    <a:pt x="327" y="92"/>
                  </a:cubicBezTo>
                  <a:cubicBezTo>
                    <a:pt x="332" y="79"/>
                    <a:pt x="335" y="83"/>
                    <a:pt x="350" y="86"/>
                  </a:cubicBezTo>
                  <a:cubicBezTo>
                    <a:pt x="358" y="92"/>
                    <a:pt x="367" y="93"/>
                    <a:pt x="374" y="99"/>
                  </a:cubicBezTo>
                  <a:cubicBezTo>
                    <a:pt x="386" y="92"/>
                    <a:pt x="396" y="90"/>
                    <a:pt x="401" y="75"/>
                  </a:cubicBezTo>
                  <a:cubicBezTo>
                    <a:pt x="401" y="74"/>
                    <a:pt x="403" y="58"/>
                    <a:pt x="405" y="57"/>
                  </a:cubicBezTo>
                  <a:cubicBezTo>
                    <a:pt x="413" y="55"/>
                    <a:pt x="419" y="33"/>
                    <a:pt x="419" y="33"/>
                  </a:cubicBezTo>
                  <a:cubicBezTo>
                    <a:pt x="427" y="28"/>
                    <a:pt x="446" y="43"/>
                    <a:pt x="455" y="41"/>
                  </a:cubicBezTo>
                  <a:cubicBezTo>
                    <a:pt x="469" y="34"/>
                    <a:pt x="461" y="35"/>
                    <a:pt x="477" y="38"/>
                  </a:cubicBezTo>
                  <a:cubicBezTo>
                    <a:pt x="488" y="42"/>
                    <a:pt x="489" y="39"/>
                    <a:pt x="498" y="33"/>
                  </a:cubicBezTo>
                  <a:cubicBezTo>
                    <a:pt x="499" y="29"/>
                    <a:pt x="497" y="23"/>
                    <a:pt x="501" y="21"/>
                  </a:cubicBezTo>
                  <a:cubicBezTo>
                    <a:pt x="505" y="19"/>
                    <a:pt x="515" y="24"/>
                    <a:pt x="515" y="24"/>
                  </a:cubicBezTo>
                  <a:cubicBezTo>
                    <a:pt x="523" y="23"/>
                    <a:pt x="523" y="18"/>
                    <a:pt x="531" y="17"/>
                  </a:cubicBezTo>
                  <a:cubicBezTo>
                    <a:pt x="543" y="10"/>
                    <a:pt x="553" y="4"/>
                    <a:pt x="566" y="0"/>
                  </a:cubicBezTo>
                  <a:cubicBezTo>
                    <a:pt x="586" y="1"/>
                    <a:pt x="598" y="7"/>
                    <a:pt x="617" y="9"/>
                  </a:cubicBezTo>
                  <a:cubicBezTo>
                    <a:pt x="619" y="20"/>
                    <a:pt x="623" y="29"/>
                    <a:pt x="615" y="39"/>
                  </a:cubicBezTo>
                  <a:cubicBezTo>
                    <a:pt x="613" y="49"/>
                    <a:pt x="609" y="55"/>
                    <a:pt x="614" y="66"/>
                  </a:cubicBezTo>
                  <a:cubicBezTo>
                    <a:pt x="612" y="93"/>
                    <a:pt x="617" y="83"/>
                    <a:pt x="605" y="98"/>
                  </a:cubicBezTo>
                  <a:cubicBezTo>
                    <a:pt x="601" y="103"/>
                    <a:pt x="593" y="111"/>
                    <a:pt x="593" y="111"/>
                  </a:cubicBezTo>
                  <a:cubicBezTo>
                    <a:pt x="590" y="119"/>
                    <a:pt x="595" y="121"/>
                    <a:pt x="599" y="128"/>
                  </a:cubicBezTo>
                  <a:cubicBezTo>
                    <a:pt x="606" y="125"/>
                    <a:pt x="610" y="120"/>
                    <a:pt x="617" y="119"/>
                  </a:cubicBezTo>
                  <a:cubicBezTo>
                    <a:pt x="635" y="122"/>
                    <a:pt x="623" y="140"/>
                    <a:pt x="627" y="156"/>
                  </a:cubicBezTo>
                  <a:cubicBezTo>
                    <a:pt x="629" y="166"/>
                    <a:pt x="647" y="162"/>
                    <a:pt x="657" y="162"/>
                  </a:cubicBezTo>
                  <a:cubicBezTo>
                    <a:pt x="660" y="167"/>
                    <a:pt x="662" y="171"/>
                    <a:pt x="665" y="176"/>
                  </a:cubicBezTo>
                  <a:cubicBezTo>
                    <a:pt x="668" y="194"/>
                    <a:pt x="675" y="219"/>
                    <a:pt x="654" y="227"/>
                  </a:cubicBezTo>
                  <a:cubicBezTo>
                    <a:pt x="645" y="239"/>
                    <a:pt x="650" y="268"/>
                    <a:pt x="639" y="270"/>
                  </a:cubicBezTo>
                  <a:cubicBezTo>
                    <a:pt x="633" y="274"/>
                    <a:pt x="621" y="282"/>
                    <a:pt x="621" y="282"/>
                  </a:cubicBezTo>
                  <a:cubicBezTo>
                    <a:pt x="613" y="295"/>
                    <a:pt x="616" y="307"/>
                    <a:pt x="612" y="321"/>
                  </a:cubicBezTo>
                  <a:cubicBezTo>
                    <a:pt x="609" y="331"/>
                    <a:pt x="621" y="353"/>
                    <a:pt x="614" y="359"/>
                  </a:cubicBezTo>
                  <a:cubicBezTo>
                    <a:pt x="606" y="372"/>
                    <a:pt x="590" y="391"/>
                    <a:pt x="576" y="392"/>
                  </a:cubicBezTo>
                  <a:cubicBezTo>
                    <a:pt x="576" y="392"/>
                    <a:pt x="554" y="393"/>
                    <a:pt x="554" y="395"/>
                  </a:cubicBezTo>
                  <a:cubicBezTo>
                    <a:pt x="553" y="404"/>
                    <a:pt x="552" y="398"/>
                    <a:pt x="545" y="404"/>
                  </a:cubicBezTo>
                  <a:cubicBezTo>
                    <a:pt x="537" y="411"/>
                    <a:pt x="544" y="426"/>
                    <a:pt x="534" y="426"/>
                  </a:cubicBezTo>
                  <a:cubicBezTo>
                    <a:pt x="522" y="430"/>
                    <a:pt x="523" y="432"/>
                    <a:pt x="522" y="446"/>
                  </a:cubicBezTo>
                  <a:cubicBezTo>
                    <a:pt x="523" y="452"/>
                    <a:pt x="506" y="437"/>
                    <a:pt x="507" y="443"/>
                  </a:cubicBezTo>
                  <a:cubicBezTo>
                    <a:pt x="493" y="457"/>
                    <a:pt x="514" y="467"/>
                    <a:pt x="491" y="461"/>
                  </a:cubicBezTo>
                  <a:cubicBezTo>
                    <a:pt x="487" y="462"/>
                    <a:pt x="483" y="465"/>
                    <a:pt x="479" y="467"/>
                  </a:cubicBezTo>
                  <a:cubicBezTo>
                    <a:pt x="471" y="472"/>
                    <a:pt x="469" y="468"/>
                    <a:pt x="456" y="471"/>
                  </a:cubicBezTo>
                  <a:cubicBezTo>
                    <a:pt x="440" y="469"/>
                    <a:pt x="445" y="463"/>
                    <a:pt x="435" y="455"/>
                  </a:cubicBezTo>
                  <a:cubicBezTo>
                    <a:pt x="434" y="467"/>
                    <a:pt x="435" y="472"/>
                    <a:pt x="423" y="474"/>
                  </a:cubicBezTo>
                  <a:cubicBezTo>
                    <a:pt x="415" y="473"/>
                    <a:pt x="403" y="477"/>
                    <a:pt x="399" y="470"/>
                  </a:cubicBezTo>
                  <a:cubicBezTo>
                    <a:pt x="393" y="458"/>
                    <a:pt x="380" y="442"/>
                    <a:pt x="369" y="435"/>
                  </a:cubicBezTo>
                  <a:cubicBezTo>
                    <a:pt x="360" y="438"/>
                    <a:pt x="354" y="438"/>
                    <a:pt x="344" y="437"/>
                  </a:cubicBezTo>
                  <a:cubicBezTo>
                    <a:pt x="345" y="446"/>
                    <a:pt x="344" y="455"/>
                    <a:pt x="351" y="461"/>
                  </a:cubicBezTo>
                  <a:cubicBezTo>
                    <a:pt x="340" y="469"/>
                    <a:pt x="325" y="464"/>
                    <a:pt x="312" y="461"/>
                  </a:cubicBezTo>
                  <a:cubicBezTo>
                    <a:pt x="304" y="455"/>
                    <a:pt x="295" y="451"/>
                    <a:pt x="285" y="449"/>
                  </a:cubicBezTo>
                  <a:cubicBezTo>
                    <a:pt x="268" y="441"/>
                    <a:pt x="259" y="443"/>
                    <a:pt x="237" y="441"/>
                  </a:cubicBezTo>
                  <a:cubicBezTo>
                    <a:pt x="231" y="438"/>
                    <a:pt x="227" y="435"/>
                    <a:pt x="221" y="432"/>
                  </a:cubicBezTo>
                  <a:cubicBezTo>
                    <a:pt x="215" y="425"/>
                    <a:pt x="210" y="425"/>
                    <a:pt x="201" y="423"/>
                  </a:cubicBezTo>
                  <a:cubicBezTo>
                    <a:pt x="190" y="414"/>
                    <a:pt x="178" y="402"/>
                    <a:pt x="171" y="390"/>
                  </a:cubicBezTo>
                  <a:cubicBezTo>
                    <a:pt x="174" y="374"/>
                    <a:pt x="182" y="374"/>
                    <a:pt x="191" y="362"/>
                  </a:cubicBezTo>
                  <a:cubicBezTo>
                    <a:pt x="184" y="324"/>
                    <a:pt x="183" y="330"/>
                    <a:pt x="147" y="326"/>
                  </a:cubicBezTo>
                  <a:cubicBezTo>
                    <a:pt x="144" y="324"/>
                    <a:pt x="135" y="319"/>
                    <a:pt x="131" y="318"/>
                  </a:cubicBezTo>
                  <a:cubicBezTo>
                    <a:pt x="124" y="316"/>
                    <a:pt x="111" y="314"/>
                    <a:pt x="111" y="314"/>
                  </a:cubicBezTo>
                  <a:cubicBezTo>
                    <a:pt x="103" y="310"/>
                    <a:pt x="97" y="307"/>
                    <a:pt x="90" y="302"/>
                  </a:cubicBezTo>
                  <a:cubicBezTo>
                    <a:pt x="89" y="299"/>
                    <a:pt x="85" y="296"/>
                    <a:pt x="86" y="293"/>
                  </a:cubicBezTo>
                  <a:cubicBezTo>
                    <a:pt x="91" y="274"/>
                    <a:pt x="106" y="277"/>
                    <a:pt x="122" y="275"/>
                  </a:cubicBezTo>
                  <a:cubicBezTo>
                    <a:pt x="127" y="272"/>
                    <a:pt x="131" y="270"/>
                    <a:pt x="137" y="269"/>
                  </a:cubicBezTo>
                  <a:cubicBezTo>
                    <a:pt x="135" y="261"/>
                    <a:pt x="112" y="239"/>
                    <a:pt x="108" y="228"/>
                  </a:cubicBezTo>
                  <a:close/>
                </a:path>
              </a:pathLst>
            </a:custGeom>
            <a:solidFill>
              <a:srgbClr val="D9D9D9"/>
            </a:solidFill>
            <a:ln w="3175">
              <a:solidFill>
                <a:schemeClr val="bg1"/>
              </a:solidFill>
              <a:round/>
              <a:headEnd/>
              <a:tailEnd/>
            </a:ln>
          </p:spPr>
          <p:txBody>
            <a:bodyPr/>
            <a:lstStyle/>
            <a:p>
              <a:endParaRPr lang="zh-CN" altLang="en-US" dirty="0">
                <a:latin typeface="Plantagenet Cherokee" pitchFamily="18" charset="0"/>
              </a:endParaRPr>
            </a:p>
          </p:txBody>
        </p:sp>
        <p:sp>
          <p:nvSpPr>
            <p:cNvPr id="30" name="Freeform 10"/>
            <p:cNvSpPr>
              <a:spLocks/>
            </p:cNvSpPr>
            <p:nvPr/>
          </p:nvSpPr>
          <p:spPr bwMode="auto">
            <a:xfrm>
              <a:off x="5038725" y="5018088"/>
              <a:ext cx="914400" cy="719137"/>
            </a:xfrm>
            <a:custGeom>
              <a:avLst/>
              <a:gdLst>
                <a:gd name="T0" fmla="*/ 716145 w 678"/>
                <a:gd name="T1" fmla="*/ 97144 h 533"/>
                <a:gd name="T2" fmla="*/ 639271 w 678"/>
                <a:gd name="T3" fmla="*/ 105240 h 533"/>
                <a:gd name="T4" fmla="*/ 561048 w 678"/>
                <a:gd name="T5" fmla="*/ 109287 h 533"/>
                <a:gd name="T6" fmla="*/ 609600 w 678"/>
                <a:gd name="T7" fmla="*/ 76906 h 533"/>
                <a:gd name="T8" fmla="*/ 581278 w 678"/>
                <a:gd name="T9" fmla="*/ 4048 h 533"/>
                <a:gd name="T10" fmla="*/ 459897 w 678"/>
                <a:gd name="T11" fmla="*/ 0 h 533"/>
                <a:gd name="T12" fmla="*/ 407299 w 678"/>
                <a:gd name="T13" fmla="*/ 52620 h 533"/>
                <a:gd name="T14" fmla="*/ 327727 w 678"/>
                <a:gd name="T15" fmla="*/ 48572 h 533"/>
                <a:gd name="T16" fmla="*/ 298057 w 678"/>
                <a:gd name="T17" fmla="*/ 83652 h 533"/>
                <a:gd name="T18" fmla="*/ 269734 w 678"/>
                <a:gd name="T19" fmla="*/ 196987 h 533"/>
                <a:gd name="T20" fmla="*/ 233320 w 678"/>
                <a:gd name="T21" fmla="*/ 249607 h 533"/>
                <a:gd name="T22" fmla="*/ 190163 w 678"/>
                <a:gd name="T23" fmla="*/ 372386 h 533"/>
                <a:gd name="T24" fmla="*/ 125427 w 678"/>
                <a:gd name="T25" fmla="*/ 420958 h 533"/>
                <a:gd name="T26" fmla="*/ 59342 w 678"/>
                <a:gd name="T27" fmla="*/ 497864 h 533"/>
                <a:gd name="T28" fmla="*/ 8092 w 678"/>
                <a:gd name="T29" fmla="*/ 538341 h 533"/>
                <a:gd name="T30" fmla="*/ 2697 w 678"/>
                <a:gd name="T31" fmla="*/ 651676 h 533"/>
                <a:gd name="T32" fmla="*/ 121381 w 678"/>
                <a:gd name="T33" fmla="*/ 711042 h 533"/>
                <a:gd name="T34" fmla="*/ 89012 w 678"/>
                <a:gd name="T35" fmla="*/ 642231 h 533"/>
                <a:gd name="T36" fmla="*/ 128124 w 678"/>
                <a:gd name="T37" fmla="*/ 607151 h 533"/>
                <a:gd name="T38" fmla="*/ 238715 w 678"/>
                <a:gd name="T39" fmla="*/ 538341 h 533"/>
                <a:gd name="T40" fmla="*/ 303451 w 678"/>
                <a:gd name="T41" fmla="*/ 505959 h 533"/>
                <a:gd name="T42" fmla="*/ 366839 w 678"/>
                <a:gd name="T43" fmla="*/ 493816 h 533"/>
                <a:gd name="T44" fmla="*/ 412694 w 678"/>
                <a:gd name="T45" fmla="*/ 464133 h 533"/>
                <a:gd name="T46" fmla="*/ 441016 w 678"/>
                <a:gd name="T47" fmla="*/ 456038 h 533"/>
                <a:gd name="T48" fmla="*/ 449108 w 678"/>
                <a:gd name="T49" fmla="*/ 456038 h 533"/>
                <a:gd name="T50" fmla="*/ 488219 w 678"/>
                <a:gd name="T51" fmla="*/ 416911 h 533"/>
                <a:gd name="T52" fmla="*/ 534074 w 678"/>
                <a:gd name="T53" fmla="*/ 391275 h 533"/>
                <a:gd name="T54" fmla="*/ 540818 w 678"/>
                <a:gd name="T55" fmla="*/ 419609 h 533"/>
                <a:gd name="T56" fmla="*/ 540818 w 678"/>
                <a:gd name="T57" fmla="*/ 445244 h 533"/>
                <a:gd name="T58" fmla="*/ 577232 w 678"/>
                <a:gd name="T59" fmla="*/ 384529 h 533"/>
                <a:gd name="T60" fmla="*/ 637922 w 678"/>
                <a:gd name="T61" fmla="*/ 376434 h 533"/>
                <a:gd name="T62" fmla="*/ 683777 w 678"/>
                <a:gd name="T63" fmla="*/ 354846 h 533"/>
                <a:gd name="T64" fmla="*/ 743119 w 678"/>
                <a:gd name="T65" fmla="*/ 344052 h 533"/>
                <a:gd name="T66" fmla="*/ 829434 w 678"/>
                <a:gd name="T67" fmla="*/ 323814 h 533"/>
                <a:gd name="T68" fmla="*/ 864499 w 678"/>
                <a:gd name="T69" fmla="*/ 302226 h 533"/>
                <a:gd name="T70" fmla="*/ 892821 w 678"/>
                <a:gd name="T71" fmla="*/ 234765 h 533"/>
                <a:gd name="T72" fmla="*/ 898216 w 678"/>
                <a:gd name="T73" fmla="*/ 174050 h 533"/>
                <a:gd name="T74" fmla="*/ 877986 w 678"/>
                <a:gd name="T75" fmla="*/ 120081 h 533"/>
                <a:gd name="T76" fmla="*/ 821342 w 678"/>
                <a:gd name="T77" fmla="*/ 91747 h 533"/>
                <a:gd name="T78" fmla="*/ 724237 w 678"/>
                <a:gd name="T79" fmla="*/ 64763 h 533"/>
                <a:gd name="T80" fmla="*/ 716145 w 678"/>
                <a:gd name="T81" fmla="*/ 91747 h 5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8"/>
                <a:gd name="T124" fmla="*/ 0 h 533"/>
                <a:gd name="T125" fmla="*/ 678 w 678"/>
                <a:gd name="T126" fmla="*/ 533 h 5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8" h="533">
                  <a:moveTo>
                    <a:pt x="531" y="68"/>
                  </a:moveTo>
                  <a:cubicBezTo>
                    <a:pt x="525" y="63"/>
                    <a:pt x="516" y="56"/>
                    <a:pt x="531" y="72"/>
                  </a:cubicBezTo>
                  <a:cubicBezTo>
                    <a:pt x="527" y="69"/>
                    <a:pt x="518" y="62"/>
                    <a:pt x="518" y="62"/>
                  </a:cubicBezTo>
                  <a:cubicBezTo>
                    <a:pt x="501" y="65"/>
                    <a:pt x="493" y="77"/>
                    <a:pt x="474" y="78"/>
                  </a:cubicBezTo>
                  <a:cubicBezTo>
                    <a:pt x="467" y="80"/>
                    <a:pt x="460" y="81"/>
                    <a:pt x="452" y="83"/>
                  </a:cubicBezTo>
                  <a:cubicBezTo>
                    <a:pt x="440" y="82"/>
                    <a:pt x="428" y="82"/>
                    <a:pt x="416" y="81"/>
                  </a:cubicBezTo>
                  <a:cubicBezTo>
                    <a:pt x="411" y="81"/>
                    <a:pt x="425" y="79"/>
                    <a:pt x="429" y="77"/>
                  </a:cubicBezTo>
                  <a:cubicBezTo>
                    <a:pt x="439" y="73"/>
                    <a:pt x="448" y="68"/>
                    <a:pt x="452" y="57"/>
                  </a:cubicBezTo>
                  <a:cubicBezTo>
                    <a:pt x="453" y="36"/>
                    <a:pt x="450" y="35"/>
                    <a:pt x="459" y="23"/>
                  </a:cubicBezTo>
                  <a:cubicBezTo>
                    <a:pt x="457" y="11"/>
                    <a:pt x="441" y="7"/>
                    <a:pt x="431" y="3"/>
                  </a:cubicBezTo>
                  <a:cubicBezTo>
                    <a:pt x="417" y="5"/>
                    <a:pt x="409" y="9"/>
                    <a:pt x="396" y="12"/>
                  </a:cubicBezTo>
                  <a:cubicBezTo>
                    <a:pt x="387" y="17"/>
                    <a:pt x="352" y="5"/>
                    <a:pt x="341" y="0"/>
                  </a:cubicBezTo>
                  <a:cubicBezTo>
                    <a:pt x="317" y="3"/>
                    <a:pt x="316" y="12"/>
                    <a:pt x="300" y="15"/>
                  </a:cubicBezTo>
                  <a:cubicBezTo>
                    <a:pt x="295" y="23"/>
                    <a:pt x="296" y="31"/>
                    <a:pt x="302" y="39"/>
                  </a:cubicBezTo>
                  <a:cubicBezTo>
                    <a:pt x="303" y="48"/>
                    <a:pt x="306" y="55"/>
                    <a:pt x="296" y="57"/>
                  </a:cubicBezTo>
                  <a:cubicBezTo>
                    <a:pt x="265" y="53"/>
                    <a:pt x="266" y="48"/>
                    <a:pt x="243" y="36"/>
                  </a:cubicBezTo>
                  <a:cubicBezTo>
                    <a:pt x="234" y="39"/>
                    <a:pt x="226" y="40"/>
                    <a:pt x="218" y="45"/>
                  </a:cubicBezTo>
                  <a:cubicBezTo>
                    <a:pt x="214" y="52"/>
                    <a:pt x="213" y="57"/>
                    <a:pt x="221" y="62"/>
                  </a:cubicBezTo>
                  <a:cubicBezTo>
                    <a:pt x="230" y="84"/>
                    <a:pt x="229" y="88"/>
                    <a:pt x="207" y="95"/>
                  </a:cubicBezTo>
                  <a:cubicBezTo>
                    <a:pt x="192" y="110"/>
                    <a:pt x="206" y="94"/>
                    <a:pt x="200" y="146"/>
                  </a:cubicBezTo>
                  <a:cubicBezTo>
                    <a:pt x="199" y="152"/>
                    <a:pt x="192" y="155"/>
                    <a:pt x="188" y="159"/>
                  </a:cubicBezTo>
                  <a:cubicBezTo>
                    <a:pt x="182" y="165"/>
                    <a:pt x="177" y="178"/>
                    <a:pt x="173" y="185"/>
                  </a:cubicBezTo>
                  <a:cubicBezTo>
                    <a:pt x="170" y="199"/>
                    <a:pt x="165" y="216"/>
                    <a:pt x="156" y="228"/>
                  </a:cubicBezTo>
                  <a:cubicBezTo>
                    <a:pt x="153" y="251"/>
                    <a:pt x="157" y="263"/>
                    <a:pt x="141" y="276"/>
                  </a:cubicBezTo>
                  <a:cubicBezTo>
                    <a:pt x="139" y="288"/>
                    <a:pt x="124" y="294"/>
                    <a:pt x="114" y="299"/>
                  </a:cubicBezTo>
                  <a:cubicBezTo>
                    <a:pt x="109" y="305"/>
                    <a:pt x="101" y="311"/>
                    <a:pt x="93" y="312"/>
                  </a:cubicBezTo>
                  <a:cubicBezTo>
                    <a:pt x="88" y="320"/>
                    <a:pt x="83" y="326"/>
                    <a:pt x="78" y="333"/>
                  </a:cubicBezTo>
                  <a:cubicBezTo>
                    <a:pt x="66" y="349"/>
                    <a:pt x="66" y="367"/>
                    <a:pt x="44" y="369"/>
                  </a:cubicBezTo>
                  <a:cubicBezTo>
                    <a:pt x="37" y="373"/>
                    <a:pt x="26" y="379"/>
                    <a:pt x="18" y="381"/>
                  </a:cubicBezTo>
                  <a:cubicBezTo>
                    <a:pt x="14" y="387"/>
                    <a:pt x="10" y="393"/>
                    <a:pt x="6" y="399"/>
                  </a:cubicBezTo>
                  <a:cubicBezTo>
                    <a:pt x="2" y="419"/>
                    <a:pt x="8" y="440"/>
                    <a:pt x="0" y="459"/>
                  </a:cubicBezTo>
                  <a:cubicBezTo>
                    <a:pt x="1" y="467"/>
                    <a:pt x="0" y="475"/>
                    <a:pt x="2" y="483"/>
                  </a:cubicBezTo>
                  <a:cubicBezTo>
                    <a:pt x="8" y="501"/>
                    <a:pt x="43" y="520"/>
                    <a:pt x="60" y="524"/>
                  </a:cubicBezTo>
                  <a:cubicBezTo>
                    <a:pt x="71" y="533"/>
                    <a:pt x="75" y="529"/>
                    <a:pt x="90" y="527"/>
                  </a:cubicBezTo>
                  <a:cubicBezTo>
                    <a:pt x="99" y="512"/>
                    <a:pt x="87" y="506"/>
                    <a:pt x="77" y="495"/>
                  </a:cubicBezTo>
                  <a:cubicBezTo>
                    <a:pt x="72" y="490"/>
                    <a:pt x="70" y="482"/>
                    <a:pt x="66" y="476"/>
                  </a:cubicBezTo>
                  <a:cubicBezTo>
                    <a:pt x="64" y="463"/>
                    <a:pt x="68" y="438"/>
                    <a:pt x="68" y="438"/>
                  </a:cubicBezTo>
                  <a:cubicBezTo>
                    <a:pt x="89" y="441"/>
                    <a:pt x="83" y="440"/>
                    <a:pt x="95" y="450"/>
                  </a:cubicBezTo>
                  <a:cubicBezTo>
                    <a:pt x="103" y="463"/>
                    <a:pt x="98" y="412"/>
                    <a:pt x="110" y="405"/>
                  </a:cubicBezTo>
                  <a:cubicBezTo>
                    <a:pt x="123" y="397"/>
                    <a:pt x="163" y="400"/>
                    <a:pt x="177" y="399"/>
                  </a:cubicBezTo>
                  <a:cubicBezTo>
                    <a:pt x="183" y="398"/>
                    <a:pt x="189" y="399"/>
                    <a:pt x="194" y="396"/>
                  </a:cubicBezTo>
                  <a:cubicBezTo>
                    <a:pt x="205" y="390"/>
                    <a:pt x="212" y="379"/>
                    <a:pt x="225" y="375"/>
                  </a:cubicBezTo>
                  <a:cubicBezTo>
                    <a:pt x="230" y="371"/>
                    <a:pt x="233" y="366"/>
                    <a:pt x="237" y="362"/>
                  </a:cubicBezTo>
                  <a:cubicBezTo>
                    <a:pt x="249" y="363"/>
                    <a:pt x="260" y="365"/>
                    <a:pt x="272" y="366"/>
                  </a:cubicBezTo>
                  <a:cubicBezTo>
                    <a:pt x="277" y="359"/>
                    <a:pt x="282" y="354"/>
                    <a:pt x="291" y="353"/>
                  </a:cubicBezTo>
                  <a:cubicBezTo>
                    <a:pt x="296" y="348"/>
                    <a:pt x="300" y="348"/>
                    <a:pt x="306" y="344"/>
                  </a:cubicBezTo>
                  <a:cubicBezTo>
                    <a:pt x="310" y="337"/>
                    <a:pt x="316" y="333"/>
                    <a:pt x="320" y="326"/>
                  </a:cubicBezTo>
                  <a:cubicBezTo>
                    <a:pt x="324" y="330"/>
                    <a:pt x="328" y="332"/>
                    <a:pt x="327" y="338"/>
                  </a:cubicBezTo>
                  <a:cubicBezTo>
                    <a:pt x="327" y="340"/>
                    <a:pt x="323" y="342"/>
                    <a:pt x="324" y="344"/>
                  </a:cubicBezTo>
                  <a:cubicBezTo>
                    <a:pt x="325" y="345"/>
                    <a:pt x="332" y="338"/>
                    <a:pt x="333" y="338"/>
                  </a:cubicBezTo>
                  <a:cubicBezTo>
                    <a:pt x="337" y="337"/>
                    <a:pt x="341" y="337"/>
                    <a:pt x="345" y="336"/>
                  </a:cubicBezTo>
                  <a:cubicBezTo>
                    <a:pt x="358" y="325"/>
                    <a:pt x="343" y="318"/>
                    <a:pt x="362" y="309"/>
                  </a:cubicBezTo>
                  <a:cubicBezTo>
                    <a:pt x="363" y="295"/>
                    <a:pt x="365" y="281"/>
                    <a:pt x="368" y="267"/>
                  </a:cubicBezTo>
                  <a:cubicBezTo>
                    <a:pt x="384" y="270"/>
                    <a:pt x="382" y="283"/>
                    <a:pt x="396" y="290"/>
                  </a:cubicBezTo>
                  <a:cubicBezTo>
                    <a:pt x="404" y="287"/>
                    <a:pt x="408" y="282"/>
                    <a:pt x="416" y="287"/>
                  </a:cubicBezTo>
                  <a:cubicBezTo>
                    <a:pt x="410" y="294"/>
                    <a:pt x="407" y="304"/>
                    <a:pt x="401" y="311"/>
                  </a:cubicBezTo>
                  <a:cubicBezTo>
                    <a:pt x="398" y="315"/>
                    <a:pt x="391" y="318"/>
                    <a:pt x="387" y="321"/>
                  </a:cubicBezTo>
                  <a:cubicBezTo>
                    <a:pt x="390" y="328"/>
                    <a:pt x="394" y="329"/>
                    <a:pt x="401" y="330"/>
                  </a:cubicBezTo>
                  <a:cubicBezTo>
                    <a:pt x="412" y="324"/>
                    <a:pt x="414" y="311"/>
                    <a:pt x="419" y="300"/>
                  </a:cubicBezTo>
                  <a:cubicBezTo>
                    <a:pt x="421" y="286"/>
                    <a:pt x="409" y="283"/>
                    <a:pt x="428" y="285"/>
                  </a:cubicBezTo>
                  <a:cubicBezTo>
                    <a:pt x="437" y="283"/>
                    <a:pt x="443" y="279"/>
                    <a:pt x="453" y="278"/>
                  </a:cubicBezTo>
                  <a:cubicBezTo>
                    <a:pt x="457" y="254"/>
                    <a:pt x="463" y="271"/>
                    <a:pt x="473" y="279"/>
                  </a:cubicBezTo>
                  <a:cubicBezTo>
                    <a:pt x="477" y="286"/>
                    <a:pt x="478" y="288"/>
                    <a:pt x="486" y="287"/>
                  </a:cubicBezTo>
                  <a:cubicBezTo>
                    <a:pt x="508" y="279"/>
                    <a:pt x="485" y="265"/>
                    <a:pt x="507" y="263"/>
                  </a:cubicBezTo>
                  <a:cubicBezTo>
                    <a:pt x="520" y="266"/>
                    <a:pt x="523" y="264"/>
                    <a:pt x="525" y="275"/>
                  </a:cubicBezTo>
                  <a:cubicBezTo>
                    <a:pt x="537" y="271"/>
                    <a:pt x="541" y="261"/>
                    <a:pt x="551" y="255"/>
                  </a:cubicBezTo>
                  <a:cubicBezTo>
                    <a:pt x="559" y="257"/>
                    <a:pt x="565" y="260"/>
                    <a:pt x="573" y="261"/>
                  </a:cubicBezTo>
                  <a:cubicBezTo>
                    <a:pt x="597" y="269"/>
                    <a:pt x="600" y="251"/>
                    <a:pt x="615" y="240"/>
                  </a:cubicBezTo>
                  <a:cubicBezTo>
                    <a:pt x="620" y="236"/>
                    <a:pt x="629" y="237"/>
                    <a:pt x="635" y="233"/>
                  </a:cubicBezTo>
                  <a:cubicBezTo>
                    <a:pt x="636" y="229"/>
                    <a:pt x="641" y="228"/>
                    <a:pt x="641" y="224"/>
                  </a:cubicBezTo>
                  <a:cubicBezTo>
                    <a:pt x="642" y="211"/>
                    <a:pt x="639" y="204"/>
                    <a:pt x="630" y="197"/>
                  </a:cubicBezTo>
                  <a:cubicBezTo>
                    <a:pt x="639" y="188"/>
                    <a:pt x="652" y="184"/>
                    <a:pt x="662" y="174"/>
                  </a:cubicBezTo>
                  <a:cubicBezTo>
                    <a:pt x="665" y="171"/>
                    <a:pt x="672" y="164"/>
                    <a:pt x="672" y="164"/>
                  </a:cubicBezTo>
                  <a:cubicBezTo>
                    <a:pt x="678" y="148"/>
                    <a:pt x="674" y="140"/>
                    <a:pt x="666" y="129"/>
                  </a:cubicBezTo>
                  <a:cubicBezTo>
                    <a:pt x="667" y="118"/>
                    <a:pt x="657" y="114"/>
                    <a:pt x="662" y="104"/>
                  </a:cubicBezTo>
                  <a:cubicBezTo>
                    <a:pt x="659" y="96"/>
                    <a:pt x="658" y="94"/>
                    <a:pt x="651" y="89"/>
                  </a:cubicBezTo>
                  <a:cubicBezTo>
                    <a:pt x="646" y="85"/>
                    <a:pt x="636" y="77"/>
                    <a:pt x="636" y="77"/>
                  </a:cubicBezTo>
                  <a:cubicBezTo>
                    <a:pt x="628" y="64"/>
                    <a:pt x="638" y="78"/>
                    <a:pt x="609" y="68"/>
                  </a:cubicBezTo>
                  <a:cubicBezTo>
                    <a:pt x="602" y="66"/>
                    <a:pt x="599" y="48"/>
                    <a:pt x="593" y="44"/>
                  </a:cubicBezTo>
                  <a:cubicBezTo>
                    <a:pt x="573" y="45"/>
                    <a:pt x="556" y="47"/>
                    <a:pt x="537" y="48"/>
                  </a:cubicBezTo>
                  <a:cubicBezTo>
                    <a:pt x="541" y="62"/>
                    <a:pt x="533" y="56"/>
                    <a:pt x="540" y="68"/>
                  </a:cubicBezTo>
                  <a:cubicBezTo>
                    <a:pt x="534" y="84"/>
                    <a:pt x="537" y="81"/>
                    <a:pt x="531" y="68"/>
                  </a:cubicBezTo>
                  <a:close/>
                </a:path>
              </a:pathLst>
            </a:custGeom>
            <a:solidFill>
              <a:srgbClr val="D9D9D9"/>
            </a:solidFill>
            <a:ln w="3175">
              <a:solidFill>
                <a:schemeClr val="bg1"/>
              </a:solidFill>
              <a:round/>
              <a:headEnd/>
              <a:tailEnd/>
            </a:ln>
          </p:spPr>
          <p:txBody>
            <a:bodyPr/>
            <a:lstStyle/>
            <a:p>
              <a:endParaRPr lang="zh-CN" altLang="en-US" dirty="0">
                <a:latin typeface="Plantagenet Cherokee" pitchFamily="18" charset="0"/>
              </a:endParaRPr>
            </a:p>
          </p:txBody>
        </p:sp>
        <p:sp>
          <p:nvSpPr>
            <p:cNvPr id="31" name="Freeform 11"/>
            <p:cNvSpPr>
              <a:spLocks/>
            </p:cNvSpPr>
            <p:nvPr/>
          </p:nvSpPr>
          <p:spPr bwMode="auto">
            <a:xfrm>
              <a:off x="4899025" y="5740400"/>
              <a:ext cx="325438" cy="268288"/>
            </a:xfrm>
            <a:custGeom>
              <a:avLst/>
              <a:gdLst>
                <a:gd name="T0" fmla="*/ 311934 w 241"/>
                <a:gd name="T1" fmla="*/ 70105 h 199"/>
                <a:gd name="T2" fmla="*/ 320037 w 241"/>
                <a:gd name="T3" fmla="*/ 47186 h 199"/>
                <a:gd name="T4" fmla="*/ 305183 w 241"/>
                <a:gd name="T5" fmla="*/ 33705 h 199"/>
                <a:gd name="T6" fmla="*/ 295730 w 241"/>
                <a:gd name="T7" fmla="*/ 18875 h 199"/>
                <a:gd name="T8" fmla="*/ 155292 w 241"/>
                <a:gd name="T9" fmla="*/ 14830 h 199"/>
                <a:gd name="T10" fmla="*/ 85073 w 241"/>
                <a:gd name="T11" fmla="*/ 26964 h 199"/>
                <a:gd name="T12" fmla="*/ 58066 w 241"/>
                <a:gd name="T13" fmla="*/ 67409 h 199"/>
                <a:gd name="T14" fmla="*/ 24307 w 241"/>
                <a:gd name="T15" fmla="*/ 107854 h 199"/>
                <a:gd name="T16" fmla="*/ 9453 w 241"/>
                <a:gd name="T17" fmla="*/ 132122 h 199"/>
                <a:gd name="T18" fmla="*/ 1350 w 241"/>
                <a:gd name="T19" fmla="*/ 152344 h 199"/>
                <a:gd name="T20" fmla="*/ 8102 w 241"/>
                <a:gd name="T21" fmla="*/ 176612 h 199"/>
                <a:gd name="T22" fmla="*/ 20255 w 241"/>
                <a:gd name="T23" fmla="*/ 207620 h 199"/>
                <a:gd name="T24" fmla="*/ 44562 w 241"/>
                <a:gd name="T25" fmla="*/ 229191 h 199"/>
                <a:gd name="T26" fmla="*/ 85073 w 241"/>
                <a:gd name="T27" fmla="*/ 244021 h 199"/>
                <a:gd name="T28" fmla="*/ 143139 w 241"/>
                <a:gd name="T29" fmla="*/ 268288 h 199"/>
                <a:gd name="T30" fmla="*/ 149891 w 241"/>
                <a:gd name="T31" fmla="*/ 235932 h 199"/>
                <a:gd name="T32" fmla="*/ 195803 w 241"/>
                <a:gd name="T33" fmla="*/ 231887 h 199"/>
                <a:gd name="T34" fmla="*/ 206606 w 241"/>
                <a:gd name="T35" fmla="*/ 199531 h 199"/>
                <a:gd name="T36" fmla="*/ 243066 w 241"/>
                <a:gd name="T37" fmla="*/ 196834 h 199"/>
                <a:gd name="T38" fmla="*/ 263321 w 241"/>
                <a:gd name="T39" fmla="*/ 136166 h 199"/>
                <a:gd name="T40" fmla="*/ 279526 w 241"/>
                <a:gd name="T41" fmla="*/ 107854 h 199"/>
                <a:gd name="T42" fmla="*/ 295730 w 241"/>
                <a:gd name="T43" fmla="*/ 79543 h 199"/>
                <a:gd name="T44" fmla="*/ 307883 w 241"/>
                <a:gd name="T45" fmla="*/ 70105 h 199"/>
                <a:gd name="T46" fmla="*/ 311934 w 241"/>
                <a:gd name="T47" fmla="*/ 70105 h 1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1"/>
                <a:gd name="T73" fmla="*/ 0 h 199"/>
                <a:gd name="T74" fmla="*/ 241 w 241"/>
                <a:gd name="T75" fmla="*/ 199 h 19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1" h="199">
                  <a:moveTo>
                    <a:pt x="231" y="52"/>
                  </a:moveTo>
                  <a:cubicBezTo>
                    <a:pt x="236" y="46"/>
                    <a:pt x="241" y="43"/>
                    <a:pt x="237" y="35"/>
                  </a:cubicBezTo>
                  <a:cubicBezTo>
                    <a:pt x="235" y="31"/>
                    <a:pt x="229" y="29"/>
                    <a:pt x="226" y="25"/>
                  </a:cubicBezTo>
                  <a:cubicBezTo>
                    <a:pt x="223" y="22"/>
                    <a:pt x="219" y="14"/>
                    <a:pt x="219" y="14"/>
                  </a:cubicBezTo>
                  <a:cubicBezTo>
                    <a:pt x="215" y="0"/>
                    <a:pt x="130" y="11"/>
                    <a:pt x="115" y="11"/>
                  </a:cubicBezTo>
                  <a:cubicBezTo>
                    <a:pt x="98" y="19"/>
                    <a:pt x="79" y="8"/>
                    <a:pt x="63" y="20"/>
                  </a:cubicBezTo>
                  <a:cubicBezTo>
                    <a:pt x="54" y="43"/>
                    <a:pt x="74" y="44"/>
                    <a:pt x="43" y="50"/>
                  </a:cubicBezTo>
                  <a:cubicBezTo>
                    <a:pt x="37" y="53"/>
                    <a:pt x="21" y="73"/>
                    <a:pt x="18" y="80"/>
                  </a:cubicBezTo>
                  <a:cubicBezTo>
                    <a:pt x="15" y="86"/>
                    <a:pt x="7" y="98"/>
                    <a:pt x="7" y="98"/>
                  </a:cubicBezTo>
                  <a:cubicBezTo>
                    <a:pt x="6" y="104"/>
                    <a:pt x="4" y="108"/>
                    <a:pt x="1" y="113"/>
                  </a:cubicBezTo>
                  <a:cubicBezTo>
                    <a:pt x="0" y="120"/>
                    <a:pt x="3" y="125"/>
                    <a:pt x="6" y="131"/>
                  </a:cubicBezTo>
                  <a:cubicBezTo>
                    <a:pt x="8" y="140"/>
                    <a:pt x="12" y="146"/>
                    <a:pt x="15" y="154"/>
                  </a:cubicBezTo>
                  <a:cubicBezTo>
                    <a:pt x="16" y="167"/>
                    <a:pt x="23" y="163"/>
                    <a:pt x="33" y="170"/>
                  </a:cubicBezTo>
                  <a:cubicBezTo>
                    <a:pt x="43" y="177"/>
                    <a:pt x="52" y="177"/>
                    <a:pt x="63" y="181"/>
                  </a:cubicBezTo>
                  <a:cubicBezTo>
                    <a:pt x="78" y="187"/>
                    <a:pt x="90" y="195"/>
                    <a:pt x="106" y="199"/>
                  </a:cubicBezTo>
                  <a:cubicBezTo>
                    <a:pt x="109" y="191"/>
                    <a:pt x="110" y="183"/>
                    <a:pt x="111" y="175"/>
                  </a:cubicBezTo>
                  <a:cubicBezTo>
                    <a:pt x="122" y="176"/>
                    <a:pt x="136" y="179"/>
                    <a:pt x="145" y="172"/>
                  </a:cubicBezTo>
                  <a:cubicBezTo>
                    <a:pt x="150" y="164"/>
                    <a:pt x="150" y="157"/>
                    <a:pt x="153" y="148"/>
                  </a:cubicBezTo>
                  <a:cubicBezTo>
                    <a:pt x="162" y="149"/>
                    <a:pt x="171" y="150"/>
                    <a:pt x="180" y="146"/>
                  </a:cubicBezTo>
                  <a:cubicBezTo>
                    <a:pt x="187" y="139"/>
                    <a:pt x="187" y="114"/>
                    <a:pt x="195" y="101"/>
                  </a:cubicBezTo>
                  <a:cubicBezTo>
                    <a:pt x="196" y="93"/>
                    <a:pt x="203" y="87"/>
                    <a:pt x="207" y="80"/>
                  </a:cubicBezTo>
                  <a:cubicBezTo>
                    <a:pt x="208" y="74"/>
                    <a:pt x="214" y="64"/>
                    <a:pt x="219" y="59"/>
                  </a:cubicBezTo>
                  <a:cubicBezTo>
                    <a:pt x="222" y="56"/>
                    <a:pt x="228" y="52"/>
                    <a:pt x="228" y="52"/>
                  </a:cubicBezTo>
                  <a:cubicBezTo>
                    <a:pt x="229" y="45"/>
                    <a:pt x="228" y="45"/>
                    <a:pt x="231" y="52"/>
                  </a:cubicBezTo>
                  <a:close/>
                </a:path>
              </a:pathLst>
            </a:custGeom>
            <a:grpFill/>
            <a:ln w="3175">
              <a:solidFill>
                <a:schemeClr val="bg1"/>
              </a:solidFill>
              <a:round/>
              <a:headEnd/>
              <a:tailEnd/>
            </a:ln>
          </p:spPr>
          <p:txBody>
            <a:bodyPr/>
            <a:lstStyle/>
            <a:p>
              <a:endParaRPr lang="zh-CN" altLang="en-US" dirty="0">
                <a:latin typeface="Plantagenet Cherokee" pitchFamily="18" charset="0"/>
              </a:endParaRPr>
            </a:p>
          </p:txBody>
        </p:sp>
        <p:sp>
          <p:nvSpPr>
            <p:cNvPr id="32" name="Freeform 12"/>
            <p:cNvSpPr>
              <a:spLocks/>
            </p:cNvSpPr>
            <p:nvPr/>
          </p:nvSpPr>
          <p:spPr bwMode="auto">
            <a:xfrm>
              <a:off x="4322763" y="4527550"/>
              <a:ext cx="708025" cy="614363"/>
            </a:xfrm>
            <a:custGeom>
              <a:avLst/>
              <a:gdLst>
                <a:gd name="T0" fmla="*/ 675658 w 525"/>
                <a:gd name="T1" fmla="*/ 386171 h 455"/>
                <a:gd name="T2" fmla="*/ 708025 w 525"/>
                <a:gd name="T3" fmla="*/ 321359 h 455"/>
                <a:gd name="T4" fmla="*/ 666218 w 525"/>
                <a:gd name="T5" fmla="*/ 279501 h 455"/>
                <a:gd name="T6" fmla="*/ 645988 w 525"/>
                <a:gd name="T7" fmla="*/ 251146 h 455"/>
                <a:gd name="T8" fmla="*/ 671612 w 525"/>
                <a:gd name="T9" fmla="*/ 178233 h 455"/>
                <a:gd name="T10" fmla="*/ 683750 w 525"/>
                <a:gd name="T11" fmla="*/ 133675 h 455"/>
                <a:gd name="T12" fmla="*/ 629805 w 525"/>
                <a:gd name="T13" fmla="*/ 135025 h 455"/>
                <a:gd name="T14" fmla="*/ 590695 w 525"/>
                <a:gd name="T15" fmla="*/ 86416 h 455"/>
                <a:gd name="T16" fmla="*/ 538099 w 525"/>
                <a:gd name="T17" fmla="*/ 24304 h 455"/>
                <a:gd name="T18" fmla="*/ 516521 w 525"/>
                <a:gd name="T19" fmla="*/ 33756 h 455"/>
                <a:gd name="T20" fmla="*/ 459879 w 525"/>
                <a:gd name="T21" fmla="*/ 9452 h 455"/>
                <a:gd name="T22" fmla="*/ 370870 w 525"/>
                <a:gd name="T23" fmla="*/ 28355 h 455"/>
                <a:gd name="T24" fmla="*/ 346595 w 525"/>
                <a:gd name="T25" fmla="*/ 70213 h 455"/>
                <a:gd name="T26" fmla="*/ 283210 w 525"/>
                <a:gd name="T27" fmla="*/ 76964 h 455"/>
                <a:gd name="T28" fmla="*/ 298045 w 525"/>
                <a:gd name="T29" fmla="*/ 147177 h 455"/>
                <a:gd name="T30" fmla="*/ 314228 w 525"/>
                <a:gd name="T31" fmla="*/ 194436 h 455"/>
                <a:gd name="T32" fmla="*/ 218476 w 525"/>
                <a:gd name="T33" fmla="*/ 183634 h 455"/>
                <a:gd name="T34" fmla="*/ 200944 w 525"/>
                <a:gd name="T35" fmla="*/ 216040 h 455"/>
                <a:gd name="T36" fmla="*/ 121376 w 525"/>
                <a:gd name="T37" fmla="*/ 224141 h 455"/>
                <a:gd name="T38" fmla="*/ 40459 w 525"/>
                <a:gd name="T39" fmla="*/ 216040 h 455"/>
                <a:gd name="T40" fmla="*/ 14835 w 525"/>
                <a:gd name="T41" fmla="*/ 324060 h 455"/>
                <a:gd name="T42" fmla="*/ 105192 w 525"/>
                <a:gd name="T43" fmla="*/ 340263 h 455"/>
                <a:gd name="T44" fmla="*/ 91706 w 525"/>
                <a:gd name="T45" fmla="*/ 410476 h 455"/>
                <a:gd name="T46" fmla="*/ 83614 w 525"/>
                <a:gd name="T47" fmla="*/ 465836 h 455"/>
                <a:gd name="T48" fmla="*/ 105192 w 525"/>
                <a:gd name="T49" fmla="*/ 564404 h 455"/>
                <a:gd name="T50" fmla="*/ 186109 w 525"/>
                <a:gd name="T51" fmla="*/ 568455 h 455"/>
                <a:gd name="T52" fmla="*/ 253540 w 525"/>
                <a:gd name="T53" fmla="*/ 604911 h 455"/>
                <a:gd name="T54" fmla="*/ 322320 w 525"/>
                <a:gd name="T55" fmla="*/ 588708 h 455"/>
                <a:gd name="T56" fmla="*/ 388402 w 525"/>
                <a:gd name="T57" fmla="*/ 550901 h 455"/>
                <a:gd name="T58" fmla="*/ 407283 w 525"/>
                <a:gd name="T59" fmla="*/ 503643 h 455"/>
                <a:gd name="T60" fmla="*/ 445044 w 525"/>
                <a:gd name="T61" fmla="*/ 499592 h 455"/>
                <a:gd name="T62" fmla="*/ 508429 w 525"/>
                <a:gd name="T63" fmla="*/ 544150 h 455"/>
                <a:gd name="T64" fmla="*/ 544842 w 525"/>
                <a:gd name="T65" fmla="*/ 538749 h 455"/>
                <a:gd name="T66" fmla="*/ 585301 w 525"/>
                <a:gd name="T67" fmla="*/ 515795 h 455"/>
                <a:gd name="T68" fmla="*/ 623062 w 525"/>
                <a:gd name="T69" fmla="*/ 526597 h 455"/>
                <a:gd name="T70" fmla="*/ 654080 w 525"/>
                <a:gd name="T71" fmla="*/ 487440 h 455"/>
                <a:gd name="T72" fmla="*/ 691842 w 525"/>
                <a:gd name="T73" fmla="*/ 445582 h 4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5"/>
                <a:gd name="T112" fmla="*/ 0 h 455"/>
                <a:gd name="T113" fmla="*/ 525 w 525"/>
                <a:gd name="T114" fmla="*/ 455 h 4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5" h="455">
                  <a:moveTo>
                    <a:pt x="513" y="330"/>
                  </a:moveTo>
                  <a:cubicBezTo>
                    <a:pt x="517" y="313"/>
                    <a:pt x="509" y="300"/>
                    <a:pt x="501" y="286"/>
                  </a:cubicBezTo>
                  <a:cubicBezTo>
                    <a:pt x="503" y="274"/>
                    <a:pt x="502" y="262"/>
                    <a:pt x="506" y="250"/>
                  </a:cubicBezTo>
                  <a:cubicBezTo>
                    <a:pt x="507" y="247"/>
                    <a:pt x="522" y="241"/>
                    <a:pt x="525" y="238"/>
                  </a:cubicBezTo>
                  <a:cubicBezTo>
                    <a:pt x="522" y="220"/>
                    <a:pt x="524" y="216"/>
                    <a:pt x="507" y="213"/>
                  </a:cubicBezTo>
                  <a:cubicBezTo>
                    <a:pt x="502" y="211"/>
                    <a:pt x="498" y="210"/>
                    <a:pt x="494" y="207"/>
                  </a:cubicBezTo>
                  <a:cubicBezTo>
                    <a:pt x="470" y="210"/>
                    <a:pt x="519" y="214"/>
                    <a:pt x="474" y="208"/>
                  </a:cubicBezTo>
                  <a:cubicBezTo>
                    <a:pt x="477" y="194"/>
                    <a:pt x="465" y="188"/>
                    <a:pt x="479" y="186"/>
                  </a:cubicBezTo>
                  <a:cubicBezTo>
                    <a:pt x="492" y="182"/>
                    <a:pt x="501" y="175"/>
                    <a:pt x="512" y="168"/>
                  </a:cubicBezTo>
                  <a:cubicBezTo>
                    <a:pt x="522" y="155"/>
                    <a:pt x="506" y="142"/>
                    <a:pt x="498" y="132"/>
                  </a:cubicBezTo>
                  <a:cubicBezTo>
                    <a:pt x="500" y="127"/>
                    <a:pt x="501" y="122"/>
                    <a:pt x="503" y="117"/>
                  </a:cubicBezTo>
                  <a:cubicBezTo>
                    <a:pt x="504" y="110"/>
                    <a:pt x="506" y="106"/>
                    <a:pt x="507" y="99"/>
                  </a:cubicBezTo>
                  <a:cubicBezTo>
                    <a:pt x="505" y="88"/>
                    <a:pt x="496" y="90"/>
                    <a:pt x="486" y="88"/>
                  </a:cubicBezTo>
                  <a:cubicBezTo>
                    <a:pt x="463" y="91"/>
                    <a:pt x="476" y="88"/>
                    <a:pt x="467" y="100"/>
                  </a:cubicBezTo>
                  <a:cubicBezTo>
                    <a:pt x="456" y="92"/>
                    <a:pt x="461" y="95"/>
                    <a:pt x="453" y="90"/>
                  </a:cubicBezTo>
                  <a:cubicBezTo>
                    <a:pt x="446" y="81"/>
                    <a:pt x="442" y="75"/>
                    <a:pt x="438" y="64"/>
                  </a:cubicBezTo>
                  <a:cubicBezTo>
                    <a:pt x="437" y="55"/>
                    <a:pt x="433" y="56"/>
                    <a:pt x="429" y="49"/>
                  </a:cubicBezTo>
                  <a:cubicBezTo>
                    <a:pt x="427" y="37"/>
                    <a:pt x="411" y="20"/>
                    <a:pt x="399" y="18"/>
                  </a:cubicBezTo>
                  <a:cubicBezTo>
                    <a:pt x="395" y="18"/>
                    <a:pt x="391" y="17"/>
                    <a:pt x="387" y="19"/>
                  </a:cubicBezTo>
                  <a:cubicBezTo>
                    <a:pt x="385" y="20"/>
                    <a:pt x="385" y="24"/>
                    <a:pt x="383" y="25"/>
                  </a:cubicBezTo>
                  <a:cubicBezTo>
                    <a:pt x="379" y="24"/>
                    <a:pt x="376" y="6"/>
                    <a:pt x="369" y="3"/>
                  </a:cubicBezTo>
                  <a:cubicBezTo>
                    <a:pt x="362" y="0"/>
                    <a:pt x="349" y="3"/>
                    <a:pt x="341" y="7"/>
                  </a:cubicBezTo>
                  <a:cubicBezTo>
                    <a:pt x="332" y="25"/>
                    <a:pt x="342" y="18"/>
                    <a:pt x="321" y="27"/>
                  </a:cubicBezTo>
                  <a:cubicBezTo>
                    <a:pt x="306" y="22"/>
                    <a:pt x="287" y="14"/>
                    <a:pt x="275" y="21"/>
                  </a:cubicBezTo>
                  <a:cubicBezTo>
                    <a:pt x="269" y="29"/>
                    <a:pt x="281" y="48"/>
                    <a:pt x="270" y="52"/>
                  </a:cubicBezTo>
                  <a:cubicBezTo>
                    <a:pt x="258" y="50"/>
                    <a:pt x="265" y="62"/>
                    <a:pt x="257" y="52"/>
                  </a:cubicBezTo>
                  <a:cubicBezTo>
                    <a:pt x="242" y="55"/>
                    <a:pt x="237" y="58"/>
                    <a:pt x="225" y="63"/>
                  </a:cubicBezTo>
                  <a:cubicBezTo>
                    <a:pt x="220" y="60"/>
                    <a:pt x="215" y="60"/>
                    <a:pt x="210" y="57"/>
                  </a:cubicBezTo>
                  <a:cubicBezTo>
                    <a:pt x="197" y="58"/>
                    <a:pt x="196" y="58"/>
                    <a:pt x="192" y="69"/>
                  </a:cubicBezTo>
                  <a:cubicBezTo>
                    <a:pt x="196" y="85"/>
                    <a:pt x="202" y="105"/>
                    <a:pt x="221" y="109"/>
                  </a:cubicBezTo>
                  <a:cubicBezTo>
                    <a:pt x="233" y="115"/>
                    <a:pt x="228" y="112"/>
                    <a:pt x="236" y="118"/>
                  </a:cubicBezTo>
                  <a:cubicBezTo>
                    <a:pt x="242" y="130"/>
                    <a:pt x="247" y="137"/>
                    <a:pt x="233" y="144"/>
                  </a:cubicBezTo>
                  <a:cubicBezTo>
                    <a:pt x="211" y="142"/>
                    <a:pt x="199" y="138"/>
                    <a:pt x="180" y="135"/>
                  </a:cubicBezTo>
                  <a:cubicBezTo>
                    <a:pt x="174" y="135"/>
                    <a:pt x="168" y="134"/>
                    <a:pt x="162" y="136"/>
                  </a:cubicBezTo>
                  <a:cubicBezTo>
                    <a:pt x="158" y="137"/>
                    <a:pt x="161" y="144"/>
                    <a:pt x="159" y="147"/>
                  </a:cubicBezTo>
                  <a:cubicBezTo>
                    <a:pt x="157" y="151"/>
                    <a:pt x="153" y="158"/>
                    <a:pt x="149" y="160"/>
                  </a:cubicBezTo>
                  <a:cubicBezTo>
                    <a:pt x="142" y="164"/>
                    <a:pt x="130" y="165"/>
                    <a:pt x="122" y="166"/>
                  </a:cubicBezTo>
                  <a:cubicBezTo>
                    <a:pt x="110" y="171"/>
                    <a:pt x="104" y="168"/>
                    <a:pt x="90" y="166"/>
                  </a:cubicBezTo>
                  <a:cubicBezTo>
                    <a:pt x="82" y="160"/>
                    <a:pt x="71" y="157"/>
                    <a:pt x="62" y="156"/>
                  </a:cubicBezTo>
                  <a:cubicBezTo>
                    <a:pt x="51" y="151"/>
                    <a:pt x="41" y="159"/>
                    <a:pt x="30" y="160"/>
                  </a:cubicBezTo>
                  <a:cubicBezTo>
                    <a:pt x="35" y="175"/>
                    <a:pt x="12" y="187"/>
                    <a:pt x="0" y="196"/>
                  </a:cubicBezTo>
                  <a:cubicBezTo>
                    <a:pt x="1" y="209"/>
                    <a:pt x="6" y="228"/>
                    <a:pt x="11" y="240"/>
                  </a:cubicBezTo>
                  <a:cubicBezTo>
                    <a:pt x="14" y="246"/>
                    <a:pt x="38" y="268"/>
                    <a:pt x="38" y="268"/>
                  </a:cubicBezTo>
                  <a:cubicBezTo>
                    <a:pt x="56" y="266"/>
                    <a:pt x="61" y="250"/>
                    <a:pt x="78" y="252"/>
                  </a:cubicBezTo>
                  <a:cubicBezTo>
                    <a:pt x="85" y="256"/>
                    <a:pt x="82" y="261"/>
                    <a:pt x="86" y="268"/>
                  </a:cubicBezTo>
                  <a:cubicBezTo>
                    <a:pt x="82" y="282"/>
                    <a:pt x="76" y="292"/>
                    <a:pt x="68" y="304"/>
                  </a:cubicBezTo>
                  <a:cubicBezTo>
                    <a:pt x="68" y="315"/>
                    <a:pt x="55" y="319"/>
                    <a:pt x="59" y="325"/>
                  </a:cubicBezTo>
                  <a:cubicBezTo>
                    <a:pt x="58" y="332"/>
                    <a:pt x="60" y="335"/>
                    <a:pt x="62" y="345"/>
                  </a:cubicBezTo>
                  <a:cubicBezTo>
                    <a:pt x="28" y="348"/>
                    <a:pt x="71" y="384"/>
                    <a:pt x="71" y="384"/>
                  </a:cubicBezTo>
                  <a:cubicBezTo>
                    <a:pt x="81" y="401"/>
                    <a:pt x="89" y="403"/>
                    <a:pt x="78" y="418"/>
                  </a:cubicBezTo>
                  <a:cubicBezTo>
                    <a:pt x="74" y="439"/>
                    <a:pt x="84" y="444"/>
                    <a:pt x="102" y="438"/>
                  </a:cubicBezTo>
                  <a:cubicBezTo>
                    <a:pt x="111" y="426"/>
                    <a:pt x="125" y="428"/>
                    <a:pt x="138" y="421"/>
                  </a:cubicBezTo>
                  <a:cubicBezTo>
                    <a:pt x="152" y="424"/>
                    <a:pt x="150" y="419"/>
                    <a:pt x="164" y="421"/>
                  </a:cubicBezTo>
                  <a:cubicBezTo>
                    <a:pt x="173" y="425"/>
                    <a:pt x="178" y="446"/>
                    <a:pt x="188" y="448"/>
                  </a:cubicBezTo>
                  <a:cubicBezTo>
                    <a:pt x="199" y="455"/>
                    <a:pt x="218" y="452"/>
                    <a:pt x="231" y="453"/>
                  </a:cubicBezTo>
                  <a:cubicBezTo>
                    <a:pt x="237" y="452"/>
                    <a:pt x="238" y="442"/>
                    <a:pt x="239" y="436"/>
                  </a:cubicBezTo>
                  <a:cubicBezTo>
                    <a:pt x="241" y="427"/>
                    <a:pt x="253" y="430"/>
                    <a:pt x="261" y="426"/>
                  </a:cubicBezTo>
                  <a:cubicBezTo>
                    <a:pt x="275" y="418"/>
                    <a:pt x="272" y="408"/>
                    <a:pt x="288" y="408"/>
                  </a:cubicBezTo>
                  <a:cubicBezTo>
                    <a:pt x="293" y="406"/>
                    <a:pt x="298" y="403"/>
                    <a:pt x="303" y="400"/>
                  </a:cubicBezTo>
                  <a:cubicBezTo>
                    <a:pt x="308" y="390"/>
                    <a:pt x="306" y="383"/>
                    <a:pt x="302" y="373"/>
                  </a:cubicBezTo>
                  <a:cubicBezTo>
                    <a:pt x="303" y="368"/>
                    <a:pt x="301" y="361"/>
                    <a:pt x="305" y="358"/>
                  </a:cubicBezTo>
                  <a:cubicBezTo>
                    <a:pt x="310" y="354"/>
                    <a:pt x="326" y="366"/>
                    <a:pt x="330" y="370"/>
                  </a:cubicBezTo>
                  <a:cubicBezTo>
                    <a:pt x="334" y="382"/>
                    <a:pt x="336" y="394"/>
                    <a:pt x="350" y="397"/>
                  </a:cubicBezTo>
                  <a:cubicBezTo>
                    <a:pt x="358" y="403"/>
                    <a:pt x="367" y="398"/>
                    <a:pt x="377" y="403"/>
                  </a:cubicBezTo>
                  <a:cubicBezTo>
                    <a:pt x="379" y="405"/>
                    <a:pt x="383" y="412"/>
                    <a:pt x="387" y="411"/>
                  </a:cubicBezTo>
                  <a:cubicBezTo>
                    <a:pt x="394" y="410"/>
                    <a:pt x="404" y="399"/>
                    <a:pt x="404" y="399"/>
                  </a:cubicBezTo>
                  <a:cubicBezTo>
                    <a:pt x="404" y="389"/>
                    <a:pt x="401" y="378"/>
                    <a:pt x="405" y="369"/>
                  </a:cubicBezTo>
                  <a:cubicBezTo>
                    <a:pt x="408" y="362"/>
                    <a:pt x="428" y="380"/>
                    <a:pt x="434" y="382"/>
                  </a:cubicBezTo>
                  <a:cubicBezTo>
                    <a:pt x="442" y="388"/>
                    <a:pt x="439" y="411"/>
                    <a:pt x="443" y="402"/>
                  </a:cubicBezTo>
                  <a:cubicBezTo>
                    <a:pt x="445" y="393"/>
                    <a:pt x="452" y="396"/>
                    <a:pt x="462" y="390"/>
                  </a:cubicBezTo>
                  <a:cubicBezTo>
                    <a:pt x="473" y="398"/>
                    <a:pt x="480" y="367"/>
                    <a:pt x="489" y="372"/>
                  </a:cubicBezTo>
                  <a:cubicBezTo>
                    <a:pt x="495" y="370"/>
                    <a:pt x="481" y="366"/>
                    <a:pt x="485" y="361"/>
                  </a:cubicBezTo>
                  <a:cubicBezTo>
                    <a:pt x="491" y="352"/>
                    <a:pt x="479" y="338"/>
                    <a:pt x="494" y="336"/>
                  </a:cubicBezTo>
                  <a:cubicBezTo>
                    <a:pt x="500" y="333"/>
                    <a:pt x="518" y="315"/>
                    <a:pt x="513" y="330"/>
                  </a:cubicBezTo>
                  <a:close/>
                </a:path>
              </a:pathLst>
            </a:custGeom>
            <a:grpFill/>
            <a:ln w="3175">
              <a:solidFill>
                <a:schemeClr val="bg1"/>
              </a:solidFill>
              <a:round/>
              <a:headEnd/>
              <a:tailEnd/>
            </a:ln>
          </p:spPr>
          <p:txBody>
            <a:bodyPr/>
            <a:lstStyle/>
            <a:p>
              <a:endParaRPr lang="zh-CN" altLang="en-US" dirty="0">
                <a:latin typeface="Plantagenet Cherokee" pitchFamily="18" charset="0"/>
              </a:endParaRPr>
            </a:p>
          </p:txBody>
        </p:sp>
        <p:sp>
          <p:nvSpPr>
            <p:cNvPr id="33" name="Freeform 13"/>
            <p:cNvSpPr>
              <a:spLocks/>
            </p:cNvSpPr>
            <p:nvPr/>
          </p:nvSpPr>
          <p:spPr bwMode="auto">
            <a:xfrm>
              <a:off x="4932363" y="4402138"/>
              <a:ext cx="650875" cy="762000"/>
            </a:xfrm>
            <a:custGeom>
              <a:avLst/>
              <a:gdLst>
                <a:gd name="T0" fmla="*/ 405618 w 483"/>
                <a:gd name="T1" fmla="*/ 74177 h 565"/>
                <a:gd name="T2" fmla="*/ 456825 w 483"/>
                <a:gd name="T3" fmla="*/ 84966 h 565"/>
                <a:gd name="T4" fmla="*/ 506685 w 483"/>
                <a:gd name="T5" fmla="*/ 72828 h 565"/>
                <a:gd name="T6" fmla="*/ 549807 w 483"/>
                <a:gd name="T7" fmla="*/ 49901 h 565"/>
                <a:gd name="T8" fmla="*/ 587539 w 483"/>
                <a:gd name="T9" fmla="*/ 114637 h 565"/>
                <a:gd name="T10" fmla="*/ 595625 w 483"/>
                <a:gd name="T11" fmla="*/ 147005 h 565"/>
                <a:gd name="T12" fmla="*/ 650875 w 483"/>
                <a:gd name="T13" fmla="*/ 215788 h 565"/>
                <a:gd name="T14" fmla="*/ 618533 w 483"/>
                <a:gd name="T15" fmla="*/ 296708 h 565"/>
                <a:gd name="T16" fmla="*/ 582149 w 483"/>
                <a:gd name="T17" fmla="*/ 352004 h 565"/>
                <a:gd name="T18" fmla="*/ 607753 w 483"/>
                <a:gd name="T19" fmla="*/ 432924 h 565"/>
                <a:gd name="T20" fmla="*/ 642790 w 483"/>
                <a:gd name="T21" fmla="*/ 490917 h 565"/>
                <a:gd name="T22" fmla="*/ 632009 w 483"/>
                <a:gd name="T23" fmla="*/ 530028 h 565"/>
                <a:gd name="T24" fmla="*/ 640094 w 483"/>
                <a:gd name="T25" fmla="*/ 525982 h 565"/>
                <a:gd name="T26" fmla="*/ 623924 w 483"/>
                <a:gd name="T27" fmla="*/ 612297 h 565"/>
                <a:gd name="T28" fmla="*/ 563283 w 483"/>
                <a:gd name="T29" fmla="*/ 635225 h 565"/>
                <a:gd name="T30" fmla="*/ 514771 w 483"/>
                <a:gd name="T31" fmla="*/ 648711 h 565"/>
                <a:gd name="T32" fmla="*/ 498600 w 483"/>
                <a:gd name="T33" fmla="*/ 709402 h 565"/>
                <a:gd name="T34" fmla="*/ 404270 w 483"/>
                <a:gd name="T35" fmla="*/ 689172 h 565"/>
                <a:gd name="T36" fmla="*/ 353063 w 483"/>
                <a:gd name="T37" fmla="*/ 748513 h 565"/>
                <a:gd name="T38" fmla="*/ 331502 w 483"/>
                <a:gd name="T39" fmla="*/ 704007 h 565"/>
                <a:gd name="T40" fmla="*/ 288379 w 483"/>
                <a:gd name="T41" fmla="*/ 689172 h 565"/>
                <a:gd name="T42" fmla="*/ 304550 w 483"/>
                <a:gd name="T43" fmla="*/ 619041 h 565"/>
                <a:gd name="T44" fmla="*/ 292422 w 483"/>
                <a:gd name="T45" fmla="*/ 546212 h 565"/>
                <a:gd name="T46" fmla="*/ 226391 w 483"/>
                <a:gd name="T47" fmla="*/ 554304 h 565"/>
                <a:gd name="T48" fmla="*/ 191355 w 483"/>
                <a:gd name="T49" fmla="*/ 555653 h 565"/>
                <a:gd name="T50" fmla="*/ 173836 w 483"/>
                <a:gd name="T51" fmla="*/ 570488 h 565"/>
                <a:gd name="T52" fmla="*/ 146885 w 483"/>
                <a:gd name="T53" fmla="*/ 582626 h 565"/>
                <a:gd name="T54" fmla="*/ 61988 w 483"/>
                <a:gd name="T55" fmla="*/ 563745 h 565"/>
                <a:gd name="T56" fmla="*/ 61988 w 483"/>
                <a:gd name="T57" fmla="*/ 458549 h 565"/>
                <a:gd name="T58" fmla="*/ 49860 w 483"/>
                <a:gd name="T59" fmla="*/ 420786 h 565"/>
                <a:gd name="T60" fmla="*/ 0 w 483"/>
                <a:gd name="T61" fmla="*/ 408648 h 565"/>
                <a:gd name="T62" fmla="*/ 28299 w 483"/>
                <a:gd name="T63" fmla="*/ 345260 h 565"/>
                <a:gd name="T64" fmla="*/ 49860 w 483"/>
                <a:gd name="T65" fmla="*/ 300754 h 565"/>
                <a:gd name="T66" fmla="*/ 45817 w 483"/>
                <a:gd name="T67" fmla="*/ 159143 h 565"/>
                <a:gd name="T68" fmla="*/ 76811 w 483"/>
                <a:gd name="T69" fmla="*/ 68782 h 565"/>
                <a:gd name="T70" fmla="*/ 157665 w 483"/>
                <a:gd name="T71" fmla="*/ 60690 h 565"/>
                <a:gd name="T72" fmla="*/ 222349 w 483"/>
                <a:gd name="T73" fmla="*/ 60690 h 565"/>
                <a:gd name="T74" fmla="*/ 264123 w 483"/>
                <a:gd name="T75" fmla="*/ 25625 h 565"/>
                <a:gd name="T76" fmla="*/ 349020 w 483"/>
                <a:gd name="T77" fmla="*/ 45855 h 5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83"/>
                <a:gd name="T118" fmla="*/ 0 h 565"/>
                <a:gd name="T119" fmla="*/ 483 w 483"/>
                <a:gd name="T120" fmla="*/ 565 h 5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83" h="565">
                  <a:moveTo>
                    <a:pt x="259" y="37"/>
                  </a:moveTo>
                  <a:cubicBezTo>
                    <a:pt x="274" y="35"/>
                    <a:pt x="288" y="49"/>
                    <a:pt x="301" y="55"/>
                  </a:cubicBezTo>
                  <a:cubicBezTo>
                    <a:pt x="305" y="61"/>
                    <a:pt x="312" y="66"/>
                    <a:pt x="318" y="70"/>
                  </a:cubicBezTo>
                  <a:cubicBezTo>
                    <a:pt x="327" y="69"/>
                    <a:pt x="332" y="69"/>
                    <a:pt x="339" y="63"/>
                  </a:cubicBezTo>
                  <a:cubicBezTo>
                    <a:pt x="346" y="52"/>
                    <a:pt x="345" y="42"/>
                    <a:pt x="360" y="39"/>
                  </a:cubicBezTo>
                  <a:cubicBezTo>
                    <a:pt x="375" y="42"/>
                    <a:pt x="373" y="41"/>
                    <a:pt x="376" y="54"/>
                  </a:cubicBezTo>
                  <a:cubicBezTo>
                    <a:pt x="371" y="83"/>
                    <a:pt x="374" y="72"/>
                    <a:pt x="390" y="63"/>
                  </a:cubicBezTo>
                  <a:cubicBezTo>
                    <a:pt x="397" y="54"/>
                    <a:pt x="397" y="43"/>
                    <a:pt x="408" y="37"/>
                  </a:cubicBezTo>
                  <a:cubicBezTo>
                    <a:pt x="427" y="39"/>
                    <a:pt x="425" y="36"/>
                    <a:pt x="432" y="49"/>
                  </a:cubicBezTo>
                  <a:cubicBezTo>
                    <a:pt x="433" y="61"/>
                    <a:pt x="434" y="73"/>
                    <a:pt x="436" y="85"/>
                  </a:cubicBezTo>
                  <a:cubicBezTo>
                    <a:pt x="435" y="91"/>
                    <a:pt x="433" y="94"/>
                    <a:pt x="430" y="99"/>
                  </a:cubicBezTo>
                  <a:cubicBezTo>
                    <a:pt x="433" y="108"/>
                    <a:pt x="433" y="108"/>
                    <a:pt x="442" y="109"/>
                  </a:cubicBezTo>
                  <a:cubicBezTo>
                    <a:pt x="454" y="114"/>
                    <a:pt x="456" y="114"/>
                    <a:pt x="462" y="127"/>
                  </a:cubicBezTo>
                  <a:cubicBezTo>
                    <a:pt x="464" y="139"/>
                    <a:pt x="477" y="148"/>
                    <a:pt x="483" y="160"/>
                  </a:cubicBezTo>
                  <a:cubicBezTo>
                    <a:pt x="481" y="170"/>
                    <a:pt x="478" y="178"/>
                    <a:pt x="472" y="187"/>
                  </a:cubicBezTo>
                  <a:cubicBezTo>
                    <a:pt x="474" y="208"/>
                    <a:pt x="474" y="209"/>
                    <a:pt x="459" y="220"/>
                  </a:cubicBezTo>
                  <a:cubicBezTo>
                    <a:pt x="455" y="226"/>
                    <a:pt x="451" y="234"/>
                    <a:pt x="445" y="238"/>
                  </a:cubicBezTo>
                  <a:cubicBezTo>
                    <a:pt x="441" y="246"/>
                    <a:pt x="436" y="253"/>
                    <a:pt x="432" y="261"/>
                  </a:cubicBezTo>
                  <a:cubicBezTo>
                    <a:pt x="428" y="284"/>
                    <a:pt x="454" y="262"/>
                    <a:pt x="471" y="288"/>
                  </a:cubicBezTo>
                  <a:cubicBezTo>
                    <a:pt x="473" y="300"/>
                    <a:pt x="455" y="310"/>
                    <a:pt x="451" y="321"/>
                  </a:cubicBezTo>
                  <a:cubicBezTo>
                    <a:pt x="455" y="329"/>
                    <a:pt x="457" y="336"/>
                    <a:pt x="462" y="343"/>
                  </a:cubicBezTo>
                  <a:cubicBezTo>
                    <a:pt x="459" y="360"/>
                    <a:pt x="466" y="355"/>
                    <a:pt x="477" y="364"/>
                  </a:cubicBezTo>
                  <a:cubicBezTo>
                    <a:pt x="475" y="373"/>
                    <a:pt x="470" y="379"/>
                    <a:pt x="466" y="387"/>
                  </a:cubicBezTo>
                  <a:cubicBezTo>
                    <a:pt x="467" y="389"/>
                    <a:pt x="467" y="392"/>
                    <a:pt x="469" y="393"/>
                  </a:cubicBezTo>
                  <a:cubicBezTo>
                    <a:pt x="473" y="394"/>
                    <a:pt x="476" y="388"/>
                    <a:pt x="480" y="388"/>
                  </a:cubicBezTo>
                  <a:cubicBezTo>
                    <a:pt x="482" y="388"/>
                    <a:pt x="477" y="389"/>
                    <a:pt x="475" y="390"/>
                  </a:cubicBezTo>
                  <a:cubicBezTo>
                    <a:pt x="466" y="401"/>
                    <a:pt x="478" y="419"/>
                    <a:pt x="468" y="433"/>
                  </a:cubicBezTo>
                  <a:cubicBezTo>
                    <a:pt x="465" y="451"/>
                    <a:pt x="468" y="445"/>
                    <a:pt x="463" y="454"/>
                  </a:cubicBezTo>
                  <a:cubicBezTo>
                    <a:pt x="462" y="465"/>
                    <a:pt x="460" y="471"/>
                    <a:pt x="451" y="477"/>
                  </a:cubicBezTo>
                  <a:cubicBezTo>
                    <a:pt x="436" y="476"/>
                    <a:pt x="431" y="473"/>
                    <a:pt x="418" y="471"/>
                  </a:cubicBezTo>
                  <a:cubicBezTo>
                    <a:pt x="414" y="468"/>
                    <a:pt x="409" y="466"/>
                    <a:pt x="405" y="463"/>
                  </a:cubicBezTo>
                  <a:cubicBezTo>
                    <a:pt x="393" y="466"/>
                    <a:pt x="392" y="475"/>
                    <a:pt x="382" y="481"/>
                  </a:cubicBezTo>
                  <a:cubicBezTo>
                    <a:pt x="374" y="491"/>
                    <a:pt x="396" y="487"/>
                    <a:pt x="393" y="496"/>
                  </a:cubicBezTo>
                  <a:cubicBezTo>
                    <a:pt x="395" y="506"/>
                    <a:pt x="381" y="520"/>
                    <a:pt x="370" y="526"/>
                  </a:cubicBezTo>
                  <a:cubicBezTo>
                    <a:pt x="344" y="519"/>
                    <a:pt x="354" y="509"/>
                    <a:pt x="334" y="499"/>
                  </a:cubicBezTo>
                  <a:cubicBezTo>
                    <a:pt x="320" y="501"/>
                    <a:pt x="310" y="501"/>
                    <a:pt x="300" y="511"/>
                  </a:cubicBezTo>
                  <a:cubicBezTo>
                    <a:pt x="297" y="526"/>
                    <a:pt x="320" y="550"/>
                    <a:pt x="304" y="553"/>
                  </a:cubicBezTo>
                  <a:cubicBezTo>
                    <a:pt x="277" y="565"/>
                    <a:pt x="273" y="551"/>
                    <a:pt x="262" y="555"/>
                  </a:cubicBezTo>
                  <a:cubicBezTo>
                    <a:pt x="258" y="559"/>
                    <a:pt x="249" y="552"/>
                    <a:pt x="249" y="552"/>
                  </a:cubicBezTo>
                  <a:cubicBezTo>
                    <a:pt x="236" y="548"/>
                    <a:pt x="240" y="533"/>
                    <a:pt x="246" y="522"/>
                  </a:cubicBezTo>
                  <a:cubicBezTo>
                    <a:pt x="248" y="513"/>
                    <a:pt x="246" y="509"/>
                    <a:pt x="238" y="505"/>
                  </a:cubicBezTo>
                  <a:cubicBezTo>
                    <a:pt x="231" y="509"/>
                    <a:pt x="222" y="509"/>
                    <a:pt x="214" y="511"/>
                  </a:cubicBezTo>
                  <a:cubicBezTo>
                    <a:pt x="200" y="510"/>
                    <a:pt x="186" y="510"/>
                    <a:pt x="201" y="498"/>
                  </a:cubicBezTo>
                  <a:cubicBezTo>
                    <a:pt x="204" y="481"/>
                    <a:pt x="214" y="471"/>
                    <a:pt x="226" y="459"/>
                  </a:cubicBezTo>
                  <a:cubicBezTo>
                    <a:pt x="232" y="445"/>
                    <a:pt x="241" y="426"/>
                    <a:pt x="219" y="423"/>
                  </a:cubicBezTo>
                  <a:cubicBezTo>
                    <a:pt x="209" y="420"/>
                    <a:pt x="208" y="412"/>
                    <a:pt x="217" y="405"/>
                  </a:cubicBezTo>
                  <a:cubicBezTo>
                    <a:pt x="223" y="395"/>
                    <a:pt x="221" y="402"/>
                    <a:pt x="210" y="394"/>
                  </a:cubicBezTo>
                  <a:cubicBezTo>
                    <a:pt x="189" y="402"/>
                    <a:pt x="191" y="406"/>
                    <a:pt x="168" y="411"/>
                  </a:cubicBezTo>
                  <a:cubicBezTo>
                    <a:pt x="163" y="415"/>
                    <a:pt x="151" y="398"/>
                    <a:pt x="148" y="403"/>
                  </a:cubicBezTo>
                  <a:cubicBezTo>
                    <a:pt x="146" y="417"/>
                    <a:pt x="150" y="402"/>
                    <a:pt x="142" y="412"/>
                  </a:cubicBezTo>
                  <a:cubicBezTo>
                    <a:pt x="139" y="416"/>
                    <a:pt x="135" y="424"/>
                    <a:pt x="135" y="424"/>
                  </a:cubicBezTo>
                  <a:cubicBezTo>
                    <a:pt x="133" y="424"/>
                    <a:pt x="130" y="425"/>
                    <a:pt x="129" y="423"/>
                  </a:cubicBezTo>
                  <a:cubicBezTo>
                    <a:pt x="127" y="421"/>
                    <a:pt x="128" y="417"/>
                    <a:pt x="127" y="415"/>
                  </a:cubicBezTo>
                  <a:cubicBezTo>
                    <a:pt x="125" y="411"/>
                    <a:pt x="112" y="434"/>
                    <a:pt x="109" y="432"/>
                  </a:cubicBezTo>
                  <a:cubicBezTo>
                    <a:pt x="91" y="434"/>
                    <a:pt x="85" y="419"/>
                    <a:pt x="78" y="435"/>
                  </a:cubicBezTo>
                  <a:cubicBezTo>
                    <a:pt x="65" y="433"/>
                    <a:pt x="53" y="428"/>
                    <a:pt x="46" y="418"/>
                  </a:cubicBezTo>
                  <a:cubicBezTo>
                    <a:pt x="45" y="407"/>
                    <a:pt x="47" y="382"/>
                    <a:pt x="39" y="372"/>
                  </a:cubicBezTo>
                  <a:cubicBezTo>
                    <a:pt x="38" y="359"/>
                    <a:pt x="38" y="350"/>
                    <a:pt x="46" y="340"/>
                  </a:cubicBezTo>
                  <a:cubicBezTo>
                    <a:pt x="47" y="334"/>
                    <a:pt x="63" y="331"/>
                    <a:pt x="64" y="325"/>
                  </a:cubicBezTo>
                  <a:cubicBezTo>
                    <a:pt x="59" y="306"/>
                    <a:pt x="57" y="310"/>
                    <a:pt x="37" y="312"/>
                  </a:cubicBezTo>
                  <a:cubicBezTo>
                    <a:pt x="28" y="311"/>
                    <a:pt x="18" y="312"/>
                    <a:pt x="9" y="310"/>
                  </a:cubicBezTo>
                  <a:cubicBezTo>
                    <a:pt x="5" y="309"/>
                    <a:pt x="0" y="303"/>
                    <a:pt x="0" y="303"/>
                  </a:cubicBezTo>
                  <a:cubicBezTo>
                    <a:pt x="1" y="293"/>
                    <a:pt x="6" y="293"/>
                    <a:pt x="15" y="291"/>
                  </a:cubicBezTo>
                  <a:cubicBezTo>
                    <a:pt x="26" y="285"/>
                    <a:pt x="10" y="264"/>
                    <a:pt x="21" y="256"/>
                  </a:cubicBezTo>
                  <a:cubicBezTo>
                    <a:pt x="39" y="264"/>
                    <a:pt x="53" y="263"/>
                    <a:pt x="57" y="258"/>
                  </a:cubicBezTo>
                  <a:cubicBezTo>
                    <a:pt x="59" y="247"/>
                    <a:pt x="42" y="233"/>
                    <a:pt x="37" y="223"/>
                  </a:cubicBezTo>
                  <a:cubicBezTo>
                    <a:pt x="40" y="196"/>
                    <a:pt x="32" y="185"/>
                    <a:pt x="19" y="163"/>
                  </a:cubicBezTo>
                  <a:cubicBezTo>
                    <a:pt x="20" y="145"/>
                    <a:pt x="22" y="130"/>
                    <a:pt x="34" y="118"/>
                  </a:cubicBezTo>
                  <a:cubicBezTo>
                    <a:pt x="37" y="101"/>
                    <a:pt x="43" y="129"/>
                    <a:pt x="42" y="91"/>
                  </a:cubicBezTo>
                  <a:cubicBezTo>
                    <a:pt x="41" y="66"/>
                    <a:pt x="38" y="57"/>
                    <a:pt x="57" y="51"/>
                  </a:cubicBezTo>
                  <a:cubicBezTo>
                    <a:pt x="63" y="47"/>
                    <a:pt x="78" y="35"/>
                    <a:pt x="85" y="34"/>
                  </a:cubicBezTo>
                  <a:cubicBezTo>
                    <a:pt x="90" y="31"/>
                    <a:pt x="112" y="48"/>
                    <a:pt x="117" y="45"/>
                  </a:cubicBezTo>
                  <a:cubicBezTo>
                    <a:pt x="136" y="48"/>
                    <a:pt x="132" y="32"/>
                    <a:pt x="147" y="39"/>
                  </a:cubicBezTo>
                  <a:cubicBezTo>
                    <a:pt x="154" y="35"/>
                    <a:pt x="158" y="49"/>
                    <a:pt x="165" y="45"/>
                  </a:cubicBezTo>
                  <a:cubicBezTo>
                    <a:pt x="171" y="35"/>
                    <a:pt x="162" y="16"/>
                    <a:pt x="156" y="4"/>
                  </a:cubicBezTo>
                  <a:cubicBezTo>
                    <a:pt x="166" y="0"/>
                    <a:pt x="186" y="18"/>
                    <a:pt x="196" y="19"/>
                  </a:cubicBezTo>
                  <a:cubicBezTo>
                    <a:pt x="206" y="23"/>
                    <a:pt x="220" y="30"/>
                    <a:pt x="231" y="31"/>
                  </a:cubicBezTo>
                  <a:cubicBezTo>
                    <a:pt x="240" y="32"/>
                    <a:pt x="259" y="34"/>
                    <a:pt x="259" y="34"/>
                  </a:cubicBezTo>
                  <a:cubicBezTo>
                    <a:pt x="264" y="36"/>
                    <a:pt x="267" y="38"/>
                    <a:pt x="271" y="42"/>
                  </a:cubicBezTo>
                </a:path>
              </a:pathLst>
            </a:custGeom>
            <a:grpFill/>
            <a:ln w="3175">
              <a:solidFill>
                <a:schemeClr val="bg1"/>
              </a:solidFill>
              <a:round/>
              <a:headEnd/>
              <a:tailEnd/>
            </a:ln>
          </p:spPr>
          <p:txBody>
            <a:bodyPr/>
            <a:lstStyle/>
            <a:p>
              <a:endParaRPr lang="zh-CN" altLang="en-US" dirty="0">
                <a:latin typeface="Plantagenet Cherokee" pitchFamily="18" charset="0"/>
              </a:endParaRPr>
            </a:p>
          </p:txBody>
        </p:sp>
        <p:sp>
          <p:nvSpPr>
            <p:cNvPr id="34" name="Freeform 14"/>
            <p:cNvSpPr>
              <a:spLocks/>
            </p:cNvSpPr>
            <p:nvPr/>
          </p:nvSpPr>
          <p:spPr bwMode="auto">
            <a:xfrm>
              <a:off x="4552950" y="4133850"/>
              <a:ext cx="581025" cy="547688"/>
            </a:xfrm>
            <a:custGeom>
              <a:avLst/>
              <a:gdLst>
                <a:gd name="T0" fmla="*/ 330281 w 431"/>
                <a:gd name="T1" fmla="*/ 79590 h 406"/>
                <a:gd name="T2" fmla="*/ 338370 w 431"/>
                <a:gd name="T3" fmla="*/ 58006 h 406"/>
                <a:gd name="T4" fmla="*/ 343762 w 431"/>
                <a:gd name="T5" fmla="*/ 31027 h 406"/>
                <a:gd name="T6" fmla="*/ 359939 w 431"/>
                <a:gd name="T7" fmla="*/ 13490 h 406"/>
                <a:gd name="T8" fmla="*/ 363983 w 431"/>
                <a:gd name="T9" fmla="*/ 2698 h 406"/>
                <a:gd name="T10" fmla="*/ 423299 w 431"/>
                <a:gd name="T11" fmla="*/ 43168 h 406"/>
                <a:gd name="T12" fmla="*/ 505532 w 431"/>
                <a:gd name="T13" fmla="*/ 78241 h 406"/>
                <a:gd name="T14" fmla="*/ 544627 w 431"/>
                <a:gd name="T15" fmla="*/ 122758 h 406"/>
                <a:gd name="T16" fmla="*/ 570240 w 431"/>
                <a:gd name="T17" fmla="*/ 187509 h 406"/>
                <a:gd name="T18" fmla="*/ 477222 w 431"/>
                <a:gd name="T19" fmla="*/ 200999 h 406"/>
                <a:gd name="T20" fmla="*/ 447565 w 431"/>
                <a:gd name="T21" fmla="*/ 244166 h 406"/>
                <a:gd name="T22" fmla="*/ 404426 w 431"/>
                <a:gd name="T23" fmla="*/ 236072 h 406"/>
                <a:gd name="T24" fmla="*/ 359939 w 431"/>
                <a:gd name="T25" fmla="*/ 241468 h 406"/>
                <a:gd name="T26" fmla="*/ 362635 w 431"/>
                <a:gd name="T27" fmla="*/ 276542 h 406"/>
                <a:gd name="T28" fmla="*/ 362635 w 431"/>
                <a:gd name="T29" fmla="*/ 326454 h 406"/>
                <a:gd name="T30" fmla="*/ 394989 w 431"/>
                <a:gd name="T31" fmla="*/ 314314 h 406"/>
                <a:gd name="T32" fmla="*/ 386901 w 431"/>
                <a:gd name="T33" fmla="*/ 342642 h 406"/>
                <a:gd name="T34" fmla="*/ 407122 w 431"/>
                <a:gd name="T35" fmla="*/ 377716 h 406"/>
                <a:gd name="T36" fmla="*/ 415210 w 431"/>
                <a:gd name="T37" fmla="*/ 399300 h 406"/>
                <a:gd name="T38" fmla="*/ 440824 w 431"/>
                <a:gd name="T39" fmla="*/ 406045 h 406"/>
                <a:gd name="T40" fmla="*/ 448913 w 431"/>
                <a:gd name="T41" fmla="*/ 431675 h 406"/>
                <a:gd name="T42" fmla="*/ 440824 w 431"/>
                <a:gd name="T43" fmla="*/ 480239 h 406"/>
                <a:gd name="T44" fmla="*/ 432736 w 431"/>
                <a:gd name="T45" fmla="*/ 511265 h 406"/>
                <a:gd name="T46" fmla="*/ 415210 w 431"/>
                <a:gd name="T47" fmla="*/ 547688 h 406"/>
                <a:gd name="T48" fmla="*/ 386901 w 431"/>
                <a:gd name="T49" fmla="*/ 535547 h 406"/>
                <a:gd name="T50" fmla="*/ 363983 w 431"/>
                <a:gd name="T51" fmla="*/ 495078 h 406"/>
                <a:gd name="T52" fmla="*/ 351850 w 431"/>
                <a:gd name="T53" fmla="*/ 476192 h 406"/>
                <a:gd name="T54" fmla="*/ 339718 w 431"/>
                <a:gd name="T55" fmla="*/ 466749 h 406"/>
                <a:gd name="T56" fmla="*/ 310060 w 431"/>
                <a:gd name="T57" fmla="*/ 423581 h 406"/>
                <a:gd name="T58" fmla="*/ 289838 w 431"/>
                <a:gd name="T59" fmla="*/ 426279 h 406"/>
                <a:gd name="T60" fmla="*/ 281750 w 431"/>
                <a:gd name="T61" fmla="*/ 430326 h 406"/>
                <a:gd name="T62" fmla="*/ 258832 w 431"/>
                <a:gd name="T63" fmla="*/ 403347 h 406"/>
                <a:gd name="T64" fmla="*/ 230523 w 431"/>
                <a:gd name="T65" fmla="*/ 438420 h 406"/>
                <a:gd name="T66" fmla="*/ 181992 w 431"/>
                <a:gd name="T67" fmla="*/ 442467 h 406"/>
                <a:gd name="T68" fmla="*/ 156378 w 431"/>
                <a:gd name="T69" fmla="*/ 460004 h 406"/>
                <a:gd name="T70" fmla="*/ 145593 w 431"/>
                <a:gd name="T71" fmla="*/ 478890 h 406"/>
                <a:gd name="T72" fmla="*/ 136157 w 431"/>
                <a:gd name="T73" fmla="*/ 499125 h 406"/>
                <a:gd name="T74" fmla="*/ 117283 w 431"/>
                <a:gd name="T75" fmla="*/ 478890 h 406"/>
                <a:gd name="T76" fmla="*/ 83581 w 431"/>
                <a:gd name="T77" fmla="*/ 499125 h 406"/>
                <a:gd name="T78" fmla="*/ 68752 w 431"/>
                <a:gd name="T79" fmla="*/ 426279 h 406"/>
                <a:gd name="T80" fmla="*/ 44487 w 431"/>
                <a:gd name="T81" fmla="*/ 411441 h 406"/>
                <a:gd name="T82" fmla="*/ 20221 w 431"/>
                <a:gd name="T83" fmla="*/ 373669 h 406"/>
                <a:gd name="T84" fmla="*/ 0 w 431"/>
                <a:gd name="T85" fmla="*/ 353434 h 406"/>
                <a:gd name="T86" fmla="*/ 32354 w 431"/>
                <a:gd name="T87" fmla="*/ 302173 h 406"/>
                <a:gd name="T88" fmla="*/ 28310 w 431"/>
                <a:gd name="T89" fmla="*/ 260354 h 406"/>
                <a:gd name="T90" fmla="*/ 56620 w 431"/>
                <a:gd name="T91" fmla="*/ 240119 h 406"/>
                <a:gd name="T92" fmla="*/ 91670 w 431"/>
                <a:gd name="T93" fmla="*/ 245515 h 406"/>
                <a:gd name="T94" fmla="*/ 144245 w 431"/>
                <a:gd name="T95" fmla="*/ 241468 h 406"/>
                <a:gd name="T96" fmla="*/ 176599 w 431"/>
                <a:gd name="T97" fmla="*/ 284636 h 406"/>
                <a:gd name="T98" fmla="*/ 202213 w 431"/>
                <a:gd name="T99" fmla="*/ 256307 h 406"/>
                <a:gd name="T100" fmla="*/ 222434 w 431"/>
                <a:gd name="T101" fmla="*/ 233374 h 406"/>
                <a:gd name="T102" fmla="*/ 221086 w 431"/>
                <a:gd name="T103" fmla="*/ 187509 h 406"/>
                <a:gd name="T104" fmla="*/ 287142 w 431"/>
                <a:gd name="T105" fmla="*/ 176717 h 406"/>
                <a:gd name="T106" fmla="*/ 301971 w 431"/>
                <a:gd name="T107" fmla="*/ 142992 h 406"/>
                <a:gd name="T108" fmla="*/ 326237 w 431"/>
                <a:gd name="T109" fmla="*/ 116013 h 406"/>
                <a:gd name="T110" fmla="*/ 330281 w 431"/>
                <a:gd name="T111" fmla="*/ 79590 h 40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1"/>
                <a:gd name="T169" fmla="*/ 0 h 406"/>
                <a:gd name="T170" fmla="*/ 431 w 431"/>
                <a:gd name="T171" fmla="*/ 406 h 40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1" h="406">
                  <a:moveTo>
                    <a:pt x="245" y="59"/>
                  </a:moveTo>
                  <a:cubicBezTo>
                    <a:pt x="238" y="54"/>
                    <a:pt x="256" y="50"/>
                    <a:pt x="251" y="43"/>
                  </a:cubicBezTo>
                  <a:cubicBezTo>
                    <a:pt x="252" y="34"/>
                    <a:pt x="250" y="29"/>
                    <a:pt x="255" y="23"/>
                  </a:cubicBezTo>
                  <a:cubicBezTo>
                    <a:pt x="259" y="19"/>
                    <a:pt x="267" y="10"/>
                    <a:pt x="267" y="10"/>
                  </a:cubicBezTo>
                  <a:cubicBezTo>
                    <a:pt x="262" y="2"/>
                    <a:pt x="256" y="0"/>
                    <a:pt x="270" y="2"/>
                  </a:cubicBezTo>
                  <a:cubicBezTo>
                    <a:pt x="287" y="8"/>
                    <a:pt x="295" y="29"/>
                    <a:pt x="314" y="32"/>
                  </a:cubicBezTo>
                  <a:cubicBezTo>
                    <a:pt x="326" y="52"/>
                    <a:pt x="354" y="55"/>
                    <a:pt x="375" y="58"/>
                  </a:cubicBezTo>
                  <a:cubicBezTo>
                    <a:pt x="387" y="74"/>
                    <a:pt x="386" y="80"/>
                    <a:pt x="404" y="91"/>
                  </a:cubicBezTo>
                  <a:cubicBezTo>
                    <a:pt x="414" y="104"/>
                    <a:pt x="431" y="125"/>
                    <a:pt x="423" y="139"/>
                  </a:cubicBezTo>
                  <a:cubicBezTo>
                    <a:pt x="406" y="136"/>
                    <a:pt x="370" y="146"/>
                    <a:pt x="354" y="149"/>
                  </a:cubicBezTo>
                  <a:cubicBezTo>
                    <a:pt x="348" y="159"/>
                    <a:pt x="343" y="176"/>
                    <a:pt x="332" y="181"/>
                  </a:cubicBezTo>
                  <a:cubicBezTo>
                    <a:pt x="316" y="180"/>
                    <a:pt x="313" y="178"/>
                    <a:pt x="300" y="175"/>
                  </a:cubicBezTo>
                  <a:cubicBezTo>
                    <a:pt x="290" y="168"/>
                    <a:pt x="278" y="178"/>
                    <a:pt x="267" y="179"/>
                  </a:cubicBezTo>
                  <a:cubicBezTo>
                    <a:pt x="260" y="190"/>
                    <a:pt x="265" y="195"/>
                    <a:pt x="269" y="205"/>
                  </a:cubicBezTo>
                  <a:cubicBezTo>
                    <a:pt x="271" y="219"/>
                    <a:pt x="265" y="225"/>
                    <a:pt x="269" y="242"/>
                  </a:cubicBezTo>
                  <a:cubicBezTo>
                    <a:pt x="270" y="244"/>
                    <a:pt x="292" y="232"/>
                    <a:pt x="293" y="233"/>
                  </a:cubicBezTo>
                  <a:cubicBezTo>
                    <a:pt x="296" y="235"/>
                    <a:pt x="287" y="254"/>
                    <a:pt x="287" y="254"/>
                  </a:cubicBezTo>
                  <a:cubicBezTo>
                    <a:pt x="292" y="262"/>
                    <a:pt x="298" y="271"/>
                    <a:pt x="302" y="280"/>
                  </a:cubicBezTo>
                  <a:cubicBezTo>
                    <a:pt x="303" y="282"/>
                    <a:pt x="306" y="294"/>
                    <a:pt x="308" y="296"/>
                  </a:cubicBezTo>
                  <a:cubicBezTo>
                    <a:pt x="311" y="300"/>
                    <a:pt x="324" y="300"/>
                    <a:pt x="327" y="301"/>
                  </a:cubicBezTo>
                  <a:cubicBezTo>
                    <a:pt x="333" y="306"/>
                    <a:pt x="330" y="314"/>
                    <a:pt x="333" y="320"/>
                  </a:cubicBezTo>
                  <a:cubicBezTo>
                    <a:pt x="332" y="339"/>
                    <a:pt x="334" y="341"/>
                    <a:pt x="327" y="356"/>
                  </a:cubicBezTo>
                  <a:cubicBezTo>
                    <a:pt x="325" y="364"/>
                    <a:pt x="323" y="372"/>
                    <a:pt x="321" y="379"/>
                  </a:cubicBezTo>
                  <a:cubicBezTo>
                    <a:pt x="320" y="389"/>
                    <a:pt x="318" y="401"/>
                    <a:pt x="308" y="406"/>
                  </a:cubicBezTo>
                  <a:cubicBezTo>
                    <a:pt x="300" y="403"/>
                    <a:pt x="294" y="401"/>
                    <a:pt x="287" y="397"/>
                  </a:cubicBezTo>
                  <a:cubicBezTo>
                    <a:pt x="281" y="387"/>
                    <a:pt x="275" y="377"/>
                    <a:pt x="270" y="367"/>
                  </a:cubicBezTo>
                  <a:cubicBezTo>
                    <a:pt x="269" y="361"/>
                    <a:pt x="266" y="357"/>
                    <a:pt x="261" y="353"/>
                  </a:cubicBezTo>
                  <a:cubicBezTo>
                    <a:pt x="258" y="351"/>
                    <a:pt x="252" y="346"/>
                    <a:pt x="252" y="346"/>
                  </a:cubicBezTo>
                  <a:cubicBezTo>
                    <a:pt x="247" y="336"/>
                    <a:pt x="240" y="319"/>
                    <a:pt x="230" y="314"/>
                  </a:cubicBezTo>
                  <a:cubicBezTo>
                    <a:pt x="225" y="315"/>
                    <a:pt x="220" y="315"/>
                    <a:pt x="215" y="316"/>
                  </a:cubicBezTo>
                  <a:cubicBezTo>
                    <a:pt x="213" y="317"/>
                    <a:pt x="211" y="320"/>
                    <a:pt x="209" y="319"/>
                  </a:cubicBezTo>
                  <a:cubicBezTo>
                    <a:pt x="204" y="318"/>
                    <a:pt x="196" y="303"/>
                    <a:pt x="192" y="299"/>
                  </a:cubicBezTo>
                  <a:cubicBezTo>
                    <a:pt x="165" y="302"/>
                    <a:pt x="168" y="301"/>
                    <a:pt x="171" y="325"/>
                  </a:cubicBezTo>
                  <a:cubicBezTo>
                    <a:pt x="168" y="342"/>
                    <a:pt x="148" y="330"/>
                    <a:pt x="135" y="328"/>
                  </a:cubicBezTo>
                  <a:cubicBezTo>
                    <a:pt x="128" y="329"/>
                    <a:pt x="121" y="336"/>
                    <a:pt x="116" y="341"/>
                  </a:cubicBezTo>
                  <a:cubicBezTo>
                    <a:pt x="114" y="346"/>
                    <a:pt x="111" y="350"/>
                    <a:pt x="108" y="355"/>
                  </a:cubicBezTo>
                  <a:cubicBezTo>
                    <a:pt x="107" y="362"/>
                    <a:pt x="105" y="364"/>
                    <a:pt x="101" y="370"/>
                  </a:cubicBezTo>
                  <a:cubicBezTo>
                    <a:pt x="96" y="366"/>
                    <a:pt x="87" y="355"/>
                    <a:pt x="87" y="355"/>
                  </a:cubicBezTo>
                  <a:cubicBezTo>
                    <a:pt x="84" y="340"/>
                    <a:pt x="80" y="372"/>
                    <a:pt x="62" y="370"/>
                  </a:cubicBezTo>
                  <a:cubicBezTo>
                    <a:pt x="57" y="360"/>
                    <a:pt x="63" y="318"/>
                    <a:pt x="51" y="316"/>
                  </a:cubicBezTo>
                  <a:cubicBezTo>
                    <a:pt x="45" y="312"/>
                    <a:pt x="39" y="309"/>
                    <a:pt x="33" y="305"/>
                  </a:cubicBezTo>
                  <a:cubicBezTo>
                    <a:pt x="28" y="296"/>
                    <a:pt x="27" y="279"/>
                    <a:pt x="15" y="277"/>
                  </a:cubicBezTo>
                  <a:cubicBezTo>
                    <a:pt x="8" y="272"/>
                    <a:pt x="5" y="269"/>
                    <a:pt x="0" y="262"/>
                  </a:cubicBezTo>
                  <a:cubicBezTo>
                    <a:pt x="2" y="249"/>
                    <a:pt x="13" y="233"/>
                    <a:pt x="24" y="224"/>
                  </a:cubicBezTo>
                  <a:cubicBezTo>
                    <a:pt x="19" y="214"/>
                    <a:pt x="25" y="204"/>
                    <a:pt x="21" y="193"/>
                  </a:cubicBezTo>
                  <a:cubicBezTo>
                    <a:pt x="25" y="183"/>
                    <a:pt x="32" y="181"/>
                    <a:pt x="42" y="178"/>
                  </a:cubicBezTo>
                  <a:cubicBezTo>
                    <a:pt x="51" y="179"/>
                    <a:pt x="68" y="182"/>
                    <a:pt x="68" y="182"/>
                  </a:cubicBezTo>
                  <a:cubicBezTo>
                    <a:pt x="77" y="186"/>
                    <a:pt x="97" y="180"/>
                    <a:pt x="107" y="179"/>
                  </a:cubicBezTo>
                  <a:cubicBezTo>
                    <a:pt x="119" y="188"/>
                    <a:pt x="111" y="203"/>
                    <a:pt x="131" y="211"/>
                  </a:cubicBezTo>
                  <a:cubicBezTo>
                    <a:pt x="156" y="208"/>
                    <a:pt x="136" y="198"/>
                    <a:pt x="150" y="190"/>
                  </a:cubicBezTo>
                  <a:cubicBezTo>
                    <a:pt x="159" y="178"/>
                    <a:pt x="162" y="192"/>
                    <a:pt x="165" y="173"/>
                  </a:cubicBezTo>
                  <a:cubicBezTo>
                    <a:pt x="166" y="166"/>
                    <a:pt x="158" y="142"/>
                    <a:pt x="164" y="139"/>
                  </a:cubicBezTo>
                  <a:cubicBezTo>
                    <a:pt x="166" y="127"/>
                    <a:pt x="205" y="139"/>
                    <a:pt x="213" y="131"/>
                  </a:cubicBezTo>
                  <a:cubicBezTo>
                    <a:pt x="220" y="124"/>
                    <a:pt x="220" y="114"/>
                    <a:pt x="224" y="106"/>
                  </a:cubicBezTo>
                  <a:cubicBezTo>
                    <a:pt x="226" y="95"/>
                    <a:pt x="232" y="91"/>
                    <a:pt x="242" y="86"/>
                  </a:cubicBezTo>
                  <a:cubicBezTo>
                    <a:pt x="247" y="79"/>
                    <a:pt x="239" y="61"/>
                    <a:pt x="245" y="59"/>
                  </a:cubicBezTo>
                  <a:close/>
                </a:path>
              </a:pathLst>
            </a:custGeom>
            <a:grpFill/>
            <a:ln w="3175">
              <a:solidFill>
                <a:schemeClr val="bg1"/>
              </a:solidFill>
              <a:round/>
              <a:headEnd/>
              <a:tailEnd/>
            </a:ln>
          </p:spPr>
          <p:txBody>
            <a:bodyPr/>
            <a:lstStyle/>
            <a:p>
              <a:endParaRPr lang="zh-CN" altLang="en-US" dirty="0">
                <a:latin typeface="Plantagenet Cherokee" pitchFamily="18" charset="0"/>
              </a:endParaRPr>
            </a:p>
          </p:txBody>
        </p:sp>
        <p:sp>
          <p:nvSpPr>
            <p:cNvPr id="35" name="Freeform 15"/>
            <p:cNvSpPr>
              <a:spLocks/>
            </p:cNvSpPr>
            <p:nvPr/>
          </p:nvSpPr>
          <p:spPr bwMode="auto">
            <a:xfrm>
              <a:off x="4891088" y="3970338"/>
              <a:ext cx="895350" cy="608012"/>
            </a:xfrm>
            <a:custGeom>
              <a:avLst/>
              <a:gdLst>
                <a:gd name="T0" fmla="*/ 102634 w 663"/>
                <a:gd name="T1" fmla="*/ 213480 h 450"/>
                <a:gd name="T2" fmla="*/ 141798 w 663"/>
                <a:gd name="T3" fmla="*/ 128358 h 450"/>
                <a:gd name="T4" fmla="*/ 166106 w 663"/>
                <a:gd name="T5" fmla="*/ 77015 h 450"/>
                <a:gd name="T6" fmla="*/ 222825 w 663"/>
                <a:gd name="T7" fmla="*/ 35130 h 450"/>
                <a:gd name="T8" fmla="*/ 316006 w 663"/>
                <a:gd name="T9" fmla="*/ 55397 h 450"/>
                <a:gd name="T10" fmla="*/ 409187 w 663"/>
                <a:gd name="T11" fmla="*/ 112144 h 450"/>
                <a:gd name="T12" fmla="*/ 559087 w 663"/>
                <a:gd name="T13" fmla="*/ 148625 h 450"/>
                <a:gd name="T14" fmla="*/ 617157 w 663"/>
                <a:gd name="T15" fmla="*/ 144572 h 450"/>
                <a:gd name="T16" fmla="*/ 648217 w 663"/>
                <a:gd name="T17" fmla="*/ 182404 h 450"/>
                <a:gd name="T18" fmla="*/ 721142 w 663"/>
                <a:gd name="T19" fmla="*/ 239151 h 450"/>
                <a:gd name="T20" fmla="*/ 798117 w 663"/>
                <a:gd name="T21" fmla="*/ 259418 h 450"/>
                <a:gd name="T22" fmla="*/ 871042 w 663"/>
                <a:gd name="T23" fmla="*/ 308059 h 450"/>
                <a:gd name="T24" fmla="*/ 852136 w 663"/>
                <a:gd name="T25" fmla="*/ 355349 h 450"/>
                <a:gd name="T26" fmla="*/ 884546 w 663"/>
                <a:gd name="T27" fmla="*/ 466143 h 450"/>
                <a:gd name="T28" fmla="*/ 807571 w 663"/>
                <a:gd name="T29" fmla="*/ 502623 h 450"/>
                <a:gd name="T30" fmla="*/ 718441 w 663"/>
                <a:gd name="T31" fmla="*/ 526944 h 450"/>
                <a:gd name="T32" fmla="*/ 629311 w 663"/>
                <a:gd name="T33" fmla="*/ 598554 h 450"/>
                <a:gd name="T34" fmla="*/ 580695 w 663"/>
                <a:gd name="T35" fmla="*/ 509379 h 450"/>
                <a:gd name="T36" fmla="*/ 519924 w 663"/>
                <a:gd name="T37" fmla="*/ 486410 h 450"/>
                <a:gd name="T38" fmla="*/ 474009 w 663"/>
                <a:gd name="T39" fmla="*/ 539104 h 450"/>
                <a:gd name="T40" fmla="*/ 418640 w 663"/>
                <a:gd name="T41" fmla="*/ 493165 h 450"/>
                <a:gd name="T42" fmla="*/ 317356 w 663"/>
                <a:gd name="T43" fmla="*/ 482356 h 450"/>
                <a:gd name="T44" fmla="*/ 275492 w 663"/>
                <a:gd name="T45" fmla="*/ 449929 h 450"/>
                <a:gd name="T46" fmla="*/ 216072 w 663"/>
                <a:gd name="T47" fmla="*/ 497219 h 450"/>
                <a:gd name="T48" fmla="*/ 122891 w 663"/>
                <a:gd name="T49" fmla="*/ 533699 h 450"/>
                <a:gd name="T50" fmla="*/ 48616 w 663"/>
                <a:gd name="T51" fmla="*/ 509379 h 450"/>
                <a:gd name="T52" fmla="*/ 16205 w 663"/>
                <a:gd name="T53" fmla="*/ 448578 h 450"/>
                <a:gd name="T54" fmla="*/ 48616 w 663"/>
                <a:gd name="T55" fmla="*/ 393181 h 450"/>
                <a:gd name="T56" fmla="*/ 141798 w 663"/>
                <a:gd name="T57" fmla="*/ 363456 h 450"/>
                <a:gd name="T58" fmla="*/ 220124 w 663"/>
                <a:gd name="T59" fmla="*/ 331029 h 450"/>
                <a:gd name="T60" fmla="*/ 179610 w 663"/>
                <a:gd name="T61" fmla="*/ 271579 h 450"/>
                <a:gd name="T62" fmla="*/ 133695 w 663"/>
                <a:gd name="T63" fmla="*/ 255365 h 4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63"/>
                <a:gd name="T97" fmla="*/ 0 h 450"/>
                <a:gd name="T98" fmla="*/ 663 w 663"/>
                <a:gd name="T99" fmla="*/ 450 h 4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63" h="450">
                  <a:moveTo>
                    <a:pt x="99" y="189"/>
                  </a:moveTo>
                  <a:cubicBezTo>
                    <a:pt x="102" y="180"/>
                    <a:pt x="80" y="167"/>
                    <a:pt x="76" y="158"/>
                  </a:cubicBezTo>
                  <a:cubicBezTo>
                    <a:pt x="75" y="144"/>
                    <a:pt x="102" y="135"/>
                    <a:pt x="96" y="123"/>
                  </a:cubicBezTo>
                  <a:cubicBezTo>
                    <a:pt x="104" y="112"/>
                    <a:pt x="100" y="111"/>
                    <a:pt x="105" y="95"/>
                  </a:cubicBezTo>
                  <a:cubicBezTo>
                    <a:pt x="108" y="84"/>
                    <a:pt x="115" y="87"/>
                    <a:pt x="127" y="86"/>
                  </a:cubicBezTo>
                  <a:cubicBezTo>
                    <a:pt x="143" y="74"/>
                    <a:pt x="130" y="59"/>
                    <a:pt x="123" y="57"/>
                  </a:cubicBezTo>
                  <a:cubicBezTo>
                    <a:pt x="111" y="41"/>
                    <a:pt x="112" y="35"/>
                    <a:pt x="88" y="32"/>
                  </a:cubicBezTo>
                  <a:cubicBezTo>
                    <a:pt x="96" y="0"/>
                    <a:pt x="88" y="20"/>
                    <a:pt x="165" y="26"/>
                  </a:cubicBezTo>
                  <a:cubicBezTo>
                    <a:pt x="184" y="25"/>
                    <a:pt x="193" y="24"/>
                    <a:pt x="204" y="26"/>
                  </a:cubicBezTo>
                  <a:cubicBezTo>
                    <a:pt x="224" y="27"/>
                    <a:pt x="222" y="29"/>
                    <a:pt x="234" y="41"/>
                  </a:cubicBezTo>
                  <a:cubicBezTo>
                    <a:pt x="237" y="57"/>
                    <a:pt x="251" y="61"/>
                    <a:pt x="264" y="69"/>
                  </a:cubicBezTo>
                  <a:cubicBezTo>
                    <a:pt x="271" y="78"/>
                    <a:pt x="292" y="78"/>
                    <a:pt x="303" y="83"/>
                  </a:cubicBezTo>
                  <a:cubicBezTo>
                    <a:pt x="329" y="116"/>
                    <a:pt x="348" y="95"/>
                    <a:pt x="394" y="114"/>
                  </a:cubicBezTo>
                  <a:cubicBezTo>
                    <a:pt x="403" y="113"/>
                    <a:pt x="406" y="112"/>
                    <a:pt x="414" y="110"/>
                  </a:cubicBezTo>
                  <a:cubicBezTo>
                    <a:pt x="428" y="111"/>
                    <a:pt x="427" y="115"/>
                    <a:pt x="438" y="117"/>
                  </a:cubicBezTo>
                  <a:cubicBezTo>
                    <a:pt x="451" y="107"/>
                    <a:pt x="434" y="103"/>
                    <a:pt x="457" y="107"/>
                  </a:cubicBezTo>
                  <a:cubicBezTo>
                    <a:pt x="463" y="112"/>
                    <a:pt x="462" y="114"/>
                    <a:pt x="465" y="120"/>
                  </a:cubicBezTo>
                  <a:cubicBezTo>
                    <a:pt x="464" y="127"/>
                    <a:pt x="480" y="128"/>
                    <a:pt x="480" y="135"/>
                  </a:cubicBezTo>
                  <a:cubicBezTo>
                    <a:pt x="478" y="170"/>
                    <a:pt x="490" y="166"/>
                    <a:pt x="519" y="167"/>
                  </a:cubicBezTo>
                  <a:cubicBezTo>
                    <a:pt x="524" y="171"/>
                    <a:pt x="534" y="177"/>
                    <a:pt x="534" y="177"/>
                  </a:cubicBezTo>
                  <a:cubicBezTo>
                    <a:pt x="539" y="185"/>
                    <a:pt x="550" y="184"/>
                    <a:pt x="559" y="185"/>
                  </a:cubicBezTo>
                  <a:cubicBezTo>
                    <a:pt x="575" y="181"/>
                    <a:pt x="579" y="182"/>
                    <a:pt x="591" y="192"/>
                  </a:cubicBezTo>
                  <a:cubicBezTo>
                    <a:pt x="598" y="204"/>
                    <a:pt x="615" y="219"/>
                    <a:pt x="627" y="224"/>
                  </a:cubicBezTo>
                  <a:cubicBezTo>
                    <a:pt x="634" y="231"/>
                    <a:pt x="636" y="233"/>
                    <a:pt x="645" y="228"/>
                  </a:cubicBezTo>
                  <a:cubicBezTo>
                    <a:pt x="655" y="235"/>
                    <a:pt x="651" y="239"/>
                    <a:pt x="646" y="249"/>
                  </a:cubicBezTo>
                  <a:cubicBezTo>
                    <a:pt x="645" y="256"/>
                    <a:pt x="637" y="259"/>
                    <a:pt x="631" y="263"/>
                  </a:cubicBezTo>
                  <a:cubicBezTo>
                    <a:pt x="638" y="287"/>
                    <a:pt x="654" y="304"/>
                    <a:pt x="663" y="326"/>
                  </a:cubicBezTo>
                  <a:cubicBezTo>
                    <a:pt x="661" y="333"/>
                    <a:pt x="660" y="339"/>
                    <a:pt x="655" y="345"/>
                  </a:cubicBezTo>
                  <a:cubicBezTo>
                    <a:pt x="651" y="363"/>
                    <a:pt x="633" y="352"/>
                    <a:pt x="619" y="350"/>
                  </a:cubicBezTo>
                  <a:cubicBezTo>
                    <a:pt x="607" y="359"/>
                    <a:pt x="614" y="370"/>
                    <a:pt x="598" y="372"/>
                  </a:cubicBezTo>
                  <a:cubicBezTo>
                    <a:pt x="586" y="375"/>
                    <a:pt x="591" y="391"/>
                    <a:pt x="579" y="392"/>
                  </a:cubicBezTo>
                  <a:cubicBezTo>
                    <a:pt x="573" y="401"/>
                    <a:pt x="543" y="388"/>
                    <a:pt x="532" y="390"/>
                  </a:cubicBezTo>
                  <a:cubicBezTo>
                    <a:pt x="521" y="395"/>
                    <a:pt x="514" y="400"/>
                    <a:pt x="502" y="402"/>
                  </a:cubicBezTo>
                  <a:cubicBezTo>
                    <a:pt x="487" y="413"/>
                    <a:pt x="499" y="450"/>
                    <a:pt x="466" y="443"/>
                  </a:cubicBezTo>
                  <a:cubicBezTo>
                    <a:pt x="456" y="441"/>
                    <a:pt x="465" y="368"/>
                    <a:pt x="439" y="357"/>
                  </a:cubicBezTo>
                  <a:cubicBezTo>
                    <a:pt x="434" y="359"/>
                    <a:pt x="435" y="375"/>
                    <a:pt x="430" y="377"/>
                  </a:cubicBezTo>
                  <a:cubicBezTo>
                    <a:pt x="420" y="387"/>
                    <a:pt x="419" y="390"/>
                    <a:pt x="402" y="393"/>
                  </a:cubicBezTo>
                  <a:cubicBezTo>
                    <a:pt x="378" y="402"/>
                    <a:pt x="402" y="367"/>
                    <a:pt x="385" y="360"/>
                  </a:cubicBezTo>
                  <a:cubicBezTo>
                    <a:pt x="379" y="362"/>
                    <a:pt x="374" y="388"/>
                    <a:pt x="370" y="393"/>
                  </a:cubicBezTo>
                  <a:cubicBezTo>
                    <a:pt x="365" y="399"/>
                    <a:pt x="359" y="396"/>
                    <a:pt x="351" y="399"/>
                  </a:cubicBezTo>
                  <a:cubicBezTo>
                    <a:pt x="341" y="398"/>
                    <a:pt x="334" y="380"/>
                    <a:pt x="324" y="378"/>
                  </a:cubicBezTo>
                  <a:cubicBezTo>
                    <a:pt x="319" y="377"/>
                    <a:pt x="314" y="368"/>
                    <a:pt x="310" y="365"/>
                  </a:cubicBezTo>
                  <a:cubicBezTo>
                    <a:pt x="294" y="356"/>
                    <a:pt x="276" y="366"/>
                    <a:pt x="259" y="360"/>
                  </a:cubicBezTo>
                  <a:cubicBezTo>
                    <a:pt x="252" y="357"/>
                    <a:pt x="243" y="359"/>
                    <a:pt x="235" y="357"/>
                  </a:cubicBezTo>
                  <a:cubicBezTo>
                    <a:pt x="230" y="355"/>
                    <a:pt x="226" y="348"/>
                    <a:pt x="222" y="345"/>
                  </a:cubicBezTo>
                  <a:cubicBezTo>
                    <a:pt x="214" y="347"/>
                    <a:pt x="213" y="332"/>
                    <a:pt x="204" y="333"/>
                  </a:cubicBezTo>
                  <a:cubicBezTo>
                    <a:pt x="194" y="336"/>
                    <a:pt x="194" y="341"/>
                    <a:pt x="198" y="350"/>
                  </a:cubicBezTo>
                  <a:cubicBezTo>
                    <a:pt x="195" y="378"/>
                    <a:pt x="192" y="369"/>
                    <a:pt x="160" y="368"/>
                  </a:cubicBezTo>
                  <a:cubicBezTo>
                    <a:pt x="153" y="366"/>
                    <a:pt x="145" y="364"/>
                    <a:pt x="138" y="362"/>
                  </a:cubicBezTo>
                  <a:cubicBezTo>
                    <a:pt x="105" y="364"/>
                    <a:pt x="106" y="370"/>
                    <a:pt x="91" y="395"/>
                  </a:cubicBezTo>
                  <a:cubicBezTo>
                    <a:pt x="89" y="406"/>
                    <a:pt x="84" y="418"/>
                    <a:pt x="72" y="420"/>
                  </a:cubicBezTo>
                  <a:cubicBezTo>
                    <a:pt x="44" y="414"/>
                    <a:pt x="47" y="400"/>
                    <a:pt x="36" y="377"/>
                  </a:cubicBezTo>
                  <a:cubicBezTo>
                    <a:pt x="24" y="366"/>
                    <a:pt x="5" y="363"/>
                    <a:pt x="1" y="356"/>
                  </a:cubicBezTo>
                  <a:cubicBezTo>
                    <a:pt x="3" y="337"/>
                    <a:pt x="0" y="339"/>
                    <a:pt x="12" y="332"/>
                  </a:cubicBezTo>
                  <a:cubicBezTo>
                    <a:pt x="13" y="320"/>
                    <a:pt x="5" y="291"/>
                    <a:pt x="9" y="284"/>
                  </a:cubicBezTo>
                  <a:cubicBezTo>
                    <a:pt x="24" y="285"/>
                    <a:pt x="24" y="285"/>
                    <a:pt x="36" y="291"/>
                  </a:cubicBezTo>
                  <a:cubicBezTo>
                    <a:pt x="72" y="289"/>
                    <a:pt x="49" y="293"/>
                    <a:pt x="64" y="282"/>
                  </a:cubicBezTo>
                  <a:cubicBezTo>
                    <a:pt x="90" y="284"/>
                    <a:pt x="86" y="280"/>
                    <a:pt x="105" y="269"/>
                  </a:cubicBezTo>
                  <a:cubicBezTo>
                    <a:pt x="113" y="259"/>
                    <a:pt x="124" y="259"/>
                    <a:pt x="136" y="258"/>
                  </a:cubicBezTo>
                  <a:cubicBezTo>
                    <a:pt x="147" y="255"/>
                    <a:pt x="156" y="254"/>
                    <a:pt x="163" y="245"/>
                  </a:cubicBezTo>
                  <a:cubicBezTo>
                    <a:pt x="158" y="236"/>
                    <a:pt x="151" y="226"/>
                    <a:pt x="145" y="218"/>
                  </a:cubicBezTo>
                  <a:cubicBezTo>
                    <a:pt x="143" y="207"/>
                    <a:pt x="145" y="213"/>
                    <a:pt x="133" y="201"/>
                  </a:cubicBezTo>
                  <a:cubicBezTo>
                    <a:pt x="130" y="198"/>
                    <a:pt x="124" y="194"/>
                    <a:pt x="124" y="194"/>
                  </a:cubicBezTo>
                  <a:cubicBezTo>
                    <a:pt x="120" y="187"/>
                    <a:pt x="107" y="191"/>
                    <a:pt x="99" y="189"/>
                  </a:cubicBezTo>
                  <a:close/>
                </a:path>
              </a:pathLst>
            </a:custGeom>
            <a:grpFill/>
            <a:ln w="3175">
              <a:solidFill>
                <a:schemeClr val="bg1"/>
              </a:solidFill>
              <a:round/>
              <a:headEnd/>
              <a:tailEnd/>
            </a:ln>
          </p:spPr>
          <p:txBody>
            <a:bodyPr/>
            <a:lstStyle/>
            <a:p>
              <a:endParaRPr lang="zh-CN" altLang="en-US" dirty="0">
                <a:latin typeface="Plantagenet Cherokee" pitchFamily="18" charset="0"/>
              </a:endParaRPr>
            </a:p>
          </p:txBody>
        </p:sp>
        <p:sp>
          <p:nvSpPr>
            <p:cNvPr id="36" name="Freeform 16"/>
            <p:cNvSpPr>
              <a:spLocks/>
            </p:cNvSpPr>
            <p:nvPr/>
          </p:nvSpPr>
          <p:spPr bwMode="auto">
            <a:xfrm>
              <a:off x="4557713" y="3182938"/>
              <a:ext cx="650875" cy="1046162"/>
            </a:xfrm>
            <a:custGeom>
              <a:avLst/>
              <a:gdLst>
                <a:gd name="T0" fmla="*/ 638722 w 482"/>
                <a:gd name="T1" fmla="*/ 37748 h 776"/>
                <a:gd name="T2" fmla="*/ 634671 w 482"/>
                <a:gd name="T3" fmla="*/ 83585 h 776"/>
                <a:gd name="T4" fmla="*/ 580656 w 482"/>
                <a:gd name="T5" fmla="*/ 184696 h 776"/>
                <a:gd name="T6" fmla="*/ 617116 w 482"/>
                <a:gd name="T7" fmla="*/ 252103 h 776"/>
                <a:gd name="T8" fmla="*/ 572554 w 482"/>
                <a:gd name="T9" fmla="*/ 346474 h 776"/>
                <a:gd name="T10" fmla="*/ 609014 w 482"/>
                <a:gd name="T11" fmla="*/ 486681 h 776"/>
                <a:gd name="T12" fmla="*/ 561751 w 482"/>
                <a:gd name="T13" fmla="*/ 567570 h 776"/>
                <a:gd name="T14" fmla="*/ 568503 w 482"/>
                <a:gd name="T15" fmla="*/ 686207 h 776"/>
                <a:gd name="T16" fmla="*/ 600912 w 482"/>
                <a:gd name="T17" fmla="*/ 721259 h 776"/>
                <a:gd name="T18" fmla="*/ 629269 w 482"/>
                <a:gd name="T19" fmla="*/ 830459 h 776"/>
                <a:gd name="T20" fmla="*/ 484780 w 482"/>
                <a:gd name="T21" fmla="*/ 839896 h 776"/>
                <a:gd name="T22" fmla="*/ 523941 w 482"/>
                <a:gd name="T23" fmla="*/ 883036 h 776"/>
                <a:gd name="T24" fmla="*/ 479379 w 482"/>
                <a:gd name="T25" fmla="*/ 1036725 h 776"/>
                <a:gd name="T26" fmla="*/ 406459 w 482"/>
                <a:gd name="T27" fmla="*/ 1004369 h 776"/>
                <a:gd name="T28" fmla="*/ 282226 w 482"/>
                <a:gd name="T29" fmla="*/ 967970 h 776"/>
                <a:gd name="T30" fmla="*/ 152591 w 482"/>
                <a:gd name="T31" fmla="*/ 924829 h 776"/>
                <a:gd name="T32" fmla="*/ 70219 w 482"/>
                <a:gd name="T33" fmla="*/ 891125 h 776"/>
                <a:gd name="T34" fmla="*/ 14854 w 482"/>
                <a:gd name="T35" fmla="*/ 862814 h 776"/>
                <a:gd name="T36" fmla="*/ 75620 w 482"/>
                <a:gd name="T37" fmla="*/ 822370 h 776"/>
                <a:gd name="T38" fmla="*/ 86423 w 482"/>
                <a:gd name="T39" fmla="*/ 773836 h 776"/>
                <a:gd name="T40" fmla="*/ 143138 w 482"/>
                <a:gd name="T41" fmla="*/ 722607 h 776"/>
                <a:gd name="T42" fmla="*/ 99927 w 482"/>
                <a:gd name="T43" fmla="*/ 637673 h 776"/>
                <a:gd name="T44" fmla="*/ 171496 w 482"/>
                <a:gd name="T45" fmla="*/ 568918 h 776"/>
                <a:gd name="T46" fmla="*/ 221460 w 482"/>
                <a:gd name="T47" fmla="*/ 601273 h 776"/>
                <a:gd name="T48" fmla="*/ 349744 w 482"/>
                <a:gd name="T49" fmla="*/ 555437 h 776"/>
                <a:gd name="T50" fmla="*/ 394306 w 482"/>
                <a:gd name="T51" fmla="*/ 527125 h 776"/>
                <a:gd name="T52" fmla="*/ 378102 w 482"/>
                <a:gd name="T53" fmla="*/ 470503 h 776"/>
                <a:gd name="T54" fmla="*/ 357846 w 482"/>
                <a:gd name="T55" fmla="*/ 417926 h 776"/>
                <a:gd name="T56" fmla="*/ 253868 w 482"/>
                <a:gd name="T57" fmla="*/ 296592 h 776"/>
                <a:gd name="T58" fmla="*/ 342992 w 482"/>
                <a:gd name="T59" fmla="*/ 239970 h 776"/>
                <a:gd name="T60" fmla="*/ 374051 w 482"/>
                <a:gd name="T61" fmla="*/ 172563 h 776"/>
                <a:gd name="T62" fmla="*/ 451021 w 482"/>
                <a:gd name="T63" fmla="*/ 128074 h 776"/>
                <a:gd name="T64" fmla="*/ 492883 w 482"/>
                <a:gd name="T65" fmla="*/ 37748 h 776"/>
                <a:gd name="T66" fmla="*/ 545547 w 482"/>
                <a:gd name="T67" fmla="*/ 25615 h 776"/>
                <a:gd name="T68" fmla="*/ 622517 w 482"/>
                <a:gd name="T69" fmla="*/ 9437 h 776"/>
                <a:gd name="T70" fmla="*/ 629269 w 482"/>
                <a:gd name="T71" fmla="*/ 2696 h 7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82"/>
                <a:gd name="T109" fmla="*/ 0 h 776"/>
                <a:gd name="T110" fmla="*/ 482 w 482"/>
                <a:gd name="T111" fmla="*/ 776 h 77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82" h="776">
                  <a:moveTo>
                    <a:pt x="466" y="2"/>
                  </a:moveTo>
                  <a:cubicBezTo>
                    <a:pt x="479" y="13"/>
                    <a:pt x="466" y="0"/>
                    <a:pt x="473" y="28"/>
                  </a:cubicBezTo>
                  <a:cubicBezTo>
                    <a:pt x="474" y="32"/>
                    <a:pt x="479" y="34"/>
                    <a:pt x="482" y="37"/>
                  </a:cubicBezTo>
                  <a:cubicBezTo>
                    <a:pt x="481" y="47"/>
                    <a:pt x="478" y="56"/>
                    <a:pt x="470" y="62"/>
                  </a:cubicBezTo>
                  <a:cubicBezTo>
                    <a:pt x="469" y="69"/>
                    <a:pt x="462" y="70"/>
                    <a:pt x="458" y="77"/>
                  </a:cubicBezTo>
                  <a:cubicBezTo>
                    <a:pt x="450" y="117"/>
                    <a:pt x="457" y="119"/>
                    <a:pt x="430" y="137"/>
                  </a:cubicBezTo>
                  <a:cubicBezTo>
                    <a:pt x="424" y="148"/>
                    <a:pt x="439" y="164"/>
                    <a:pt x="448" y="170"/>
                  </a:cubicBezTo>
                  <a:cubicBezTo>
                    <a:pt x="451" y="176"/>
                    <a:pt x="455" y="181"/>
                    <a:pt x="457" y="187"/>
                  </a:cubicBezTo>
                  <a:cubicBezTo>
                    <a:pt x="455" y="208"/>
                    <a:pt x="456" y="218"/>
                    <a:pt x="440" y="230"/>
                  </a:cubicBezTo>
                  <a:cubicBezTo>
                    <a:pt x="434" y="239"/>
                    <a:pt x="431" y="248"/>
                    <a:pt x="424" y="257"/>
                  </a:cubicBezTo>
                  <a:cubicBezTo>
                    <a:pt x="425" y="277"/>
                    <a:pt x="425" y="293"/>
                    <a:pt x="433" y="311"/>
                  </a:cubicBezTo>
                  <a:cubicBezTo>
                    <a:pt x="435" y="328"/>
                    <a:pt x="452" y="347"/>
                    <a:pt x="451" y="361"/>
                  </a:cubicBezTo>
                  <a:cubicBezTo>
                    <a:pt x="450" y="375"/>
                    <a:pt x="431" y="384"/>
                    <a:pt x="425" y="394"/>
                  </a:cubicBezTo>
                  <a:cubicBezTo>
                    <a:pt x="424" y="404"/>
                    <a:pt x="420" y="412"/>
                    <a:pt x="416" y="421"/>
                  </a:cubicBezTo>
                  <a:cubicBezTo>
                    <a:pt x="414" y="438"/>
                    <a:pt x="413" y="455"/>
                    <a:pt x="412" y="473"/>
                  </a:cubicBezTo>
                  <a:cubicBezTo>
                    <a:pt x="413" y="486"/>
                    <a:pt x="410" y="500"/>
                    <a:pt x="421" y="509"/>
                  </a:cubicBezTo>
                  <a:cubicBezTo>
                    <a:pt x="424" y="515"/>
                    <a:pt x="427" y="518"/>
                    <a:pt x="433" y="521"/>
                  </a:cubicBezTo>
                  <a:cubicBezTo>
                    <a:pt x="437" y="526"/>
                    <a:pt x="442" y="529"/>
                    <a:pt x="445" y="535"/>
                  </a:cubicBezTo>
                  <a:cubicBezTo>
                    <a:pt x="448" y="555"/>
                    <a:pt x="446" y="573"/>
                    <a:pt x="469" y="578"/>
                  </a:cubicBezTo>
                  <a:cubicBezTo>
                    <a:pt x="477" y="588"/>
                    <a:pt x="479" y="610"/>
                    <a:pt x="466" y="616"/>
                  </a:cubicBezTo>
                  <a:cubicBezTo>
                    <a:pt x="416" y="615"/>
                    <a:pt x="414" y="622"/>
                    <a:pt x="385" y="608"/>
                  </a:cubicBezTo>
                  <a:cubicBezTo>
                    <a:pt x="363" y="610"/>
                    <a:pt x="369" y="609"/>
                    <a:pt x="359" y="623"/>
                  </a:cubicBezTo>
                  <a:cubicBezTo>
                    <a:pt x="362" y="634"/>
                    <a:pt x="367" y="639"/>
                    <a:pt x="377" y="643"/>
                  </a:cubicBezTo>
                  <a:cubicBezTo>
                    <a:pt x="380" y="649"/>
                    <a:pt x="382" y="652"/>
                    <a:pt x="388" y="655"/>
                  </a:cubicBezTo>
                  <a:cubicBezTo>
                    <a:pt x="407" y="680"/>
                    <a:pt x="375" y="677"/>
                    <a:pt x="356" y="680"/>
                  </a:cubicBezTo>
                  <a:cubicBezTo>
                    <a:pt x="343" y="701"/>
                    <a:pt x="346" y="743"/>
                    <a:pt x="355" y="769"/>
                  </a:cubicBezTo>
                  <a:cubicBezTo>
                    <a:pt x="351" y="776"/>
                    <a:pt x="353" y="776"/>
                    <a:pt x="340" y="770"/>
                  </a:cubicBezTo>
                  <a:cubicBezTo>
                    <a:pt x="325" y="764"/>
                    <a:pt x="317" y="748"/>
                    <a:pt x="301" y="745"/>
                  </a:cubicBezTo>
                  <a:cubicBezTo>
                    <a:pt x="287" y="731"/>
                    <a:pt x="271" y="734"/>
                    <a:pt x="250" y="731"/>
                  </a:cubicBezTo>
                  <a:cubicBezTo>
                    <a:pt x="234" y="723"/>
                    <a:pt x="236" y="722"/>
                    <a:pt x="209" y="718"/>
                  </a:cubicBezTo>
                  <a:cubicBezTo>
                    <a:pt x="188" y="687"/>
                    <a:pt x="189" y="696"/>
                    <a:pt x="142" y="694"/>
                  </a:cubicBezTo>
                  <a:cubicBezTo>
                    <a:pt x="139" y="690"/>
                    <a:pt x="116" y="690"/>
                    <a:pt x="113" y="686"/>
                  </a:cubicBezTo>
                  <a:cubicBezTo>
                    <a:pt x="98" y="687"/>
                    <a:pt x="85" y="669"/>
                    <a:pt x="71" y="661"/>
                  </a:cubicBezTo>
                  <a:cubicBezTo>
                    <a:pt x="67" y="655"/>
                    <a:pt x="54" y="668"/>
                    <a:pt x="52" y="661"/>
                  </a:cubicBezTo>
                  <a:cubicBezTo>
                    <a:pt x="40" y="663"/>
                    <a:pt x="37" y="650"/>
                    <a:pt x="25" y="652"/>
                  </a:cubicBezTo>
                  <a:cubicBezTo>
                    <a:pt x="15" y="642"/>
                    <a:pt x="20" y="645"/>
                    <a:pt x="11" y="640"/>
                  </a:cubicBezTo>
                  <a:cubicBezTo>
                    <a:pt x="0" y="622"/>
                    <a:pt x="35" y="626"/>
                    <a:pt x="43" y="625"/>
                  </a:cubicBezTo>
                  <a:cubicBezTo>
                    <a:pt x="49" y="621"/>
                    <a:pt x="52" y="616"/>
                    <a:pt x="56" y="610"/>
                  </a:cubicBezTo>
                  <a:cubicBezTo>
                    <a:pt x="52" y="600"/>
                    <a:pt x="49" y="597"/>
                    <a:pt x="43" y="589"/>
                  </a:cubicBezTo>
                  <a:cubicBezTo>
                    <a:pt x="48" y="579"/>
                    <a:pt x="53" y="576"/>
                    <a:pt x="64" y="574"/>
                  </a:cubicBezTo>
                  <a:cubicBezTo>
                    <a:pt x="79" y="567"/>
                    <a:pt x="96" y="574"/>
                    <a:pt x="110" y="565"/>
                  </a:cubicBezTo>
                  <a:cubicBezTo>
                    <a:pt x="117" y="554"/>
                    <a:pt x="118" y="545"/>
                    <a:pt x="106" y="536"/>
                  </a:cubicBezTo>
                  <a:cubicBezTo>
                    <a:pt x="93" y="510"/>
                    <a:pt x="117" y="508"/>
                    <a:pt x="128" y="493"/>
                  </a:cubicBezTo>
                  <a:cubicBezTo>
                    <a:pt x="117" y="485"/>
                    <a:pt x="82" y="484"/>
                    <a:pt x="74" y="473"/>
                  </a:cubicBezTo>
                  <a:cubicBezTo>
                    <a:pt x="76" y="465"/>
                    <a:pt x="99" y="447"/>
                    <a:pt x="103" y="440"/>
                  </a:cubicBezTo>
                  <a:cubicBezTo>
                    <a:pt x="99" y="427"/>
                    <a:pt x="113" y="427"/>
                    <a:pt x="127" y="422"/>
                  </a:cubicBezTo>
                  <a:cubicBezTo>
                    <a:pt x="138" y="428"/>
                    <a:pt x="134" y="432"/>
                    <a:pt x="140" y="440"/>
                  </a:cubicBezTo>
                  <a:cubicBezTo>
                    <a:pt x="144" y="446"/>
                    <a:pt x="158" y="445"/>
                    <a:pt x="164" y="446"/>
                  </a:cubicBezTo>
                  <a:cubicBezTo>
                    <a:pt x="182" y="445"/>
                    <a:pt x="185" y="444"/>
                    <a:pt x="199" y="442"/>
                  </a:cubicBezTo>
                  <a:cubicBezTo>
                    <a:pt x="232" y="401"/>
                    <a:pt x="168" y="418"/>
                    <a:pt x="259" y="412"/>
                  </a:cubicBezTo>
                  <a:cubicBezTo>
                    <a:pt x="267" y="408"/>
                    <a:pt x="274" y="405"/>
                    <a:pt x="283" y="403"/>
                  </a:cubicBezTo>
                  <a:cubicBezTo>
                    <a:pt x="288" y="400"/>
                    <a:pt x="289" y="396"/>
                    <a:pt x="292" y="391"/>
                  </a:cubicBezTo>
                  <a:cubicBezTo>
                    <a:pt x="289" y="383"/>
                    <a:pt x="283" y="380"/>
                    <a:pt x="275" y="377"/>
                  </a:cubicBezTo>
                  <a:cubicBezTo>
                    <a:pt x="273" y="367"/>
                    <a:pt x="275" y="358"/>
                    <a:pt x="280" y="349"/>
                  </a:cubicBezTo>
                  <a:cubicBezTo>
                    <a:pt x="281" y="343"/>
                    <a:pt x="283" y="338"/>
                    <a:pt x="284" y="332"/>
                  </a:cubicBezTo>
                  <a:cubicBezTo>
                    <a:pt x="281" y="322"/>
                    <a:pt x="274" y="317"/>
                    <a:pt x="265" y="310"/>
                  </a:cubicBezTo>
                  <a:cubicBezTo>
                    <a:pt x="244" y="294"/>
                    <a:pt x="205" y="281"/>
                    <a:pt x="194" y="254"/>
                  </a:cubicBezTo>
                  <a:cubicBezTo>
                    <a:pt x="192" y="243"/>
                    <a:pt x="190" y="231"/>
                    <a:pt x="188" y="220"/>
                  </a:cubicBezTo>
                  <a:cubicBezTo>
                    <a:pt x="190" y="205"/>
                    <a:pt x="186" y="182"/>
                    <a:pt x="205" y="178"/>
                  </a:cubicBezTo>
                  <a:cubicBezTo>
                    <a:pt x="220" y="167"/>
                    <a:pt x="237" y="173"/>
                    <a:pt x="254" y="178"/>
                  </a:cubicBezTo>
                  <a:cubicBezTo>
                    <a:pt x="271" y="175"/>
                    <a:pt x="277" y="182"/>
                    <a:pt x="292" y="185"/>
                  </a:cubicBezTo>
                  <a:cubicBezTo>
                    <a:pt x="314" y="182"/>
                    <a:pt x="256" y="132"/>
                    <a:pt x="277" y="128"/>
                  </a:cubicBezTo>
                  <a:cubicBezTo>
                    <a:pt x="293" y="120"/>
                    <a:pt x="316" y="156"/>
                    <a:pt x="310" y="119"/>
                  </a:cubicBezTo>
                  <a:cubicBezTo>
                    <a:pt x="311" y="101"/>
                    <a:pt x="318" y="101"/>
                    <a:pt x="334" y="95"/>
                  </a:cubicBezTo>
                  <a:cubicBezTo>
                    <a:pt x="340" y="89"/>
                    <a:pt x="345" y="84"/>
                    <a:pt x="349" y="77"/>
                  </a:cubicBezTo>
                  <a:cubicBezTo>
                    <a:pt x="351" y="62"/>
                    <a:pt x="351" y="31"/>
                    <a:pt x="365" y="28"/>
                  </a:cubicBezTo>
                  <a:cubicBezTo>
                    <a:pt x="370" y="25"/>
                    <a:pt x="388" y="22"/>
                    <a:pt x="391" y="17"/>
                  </a:cubicBezTo>
                  <a:cubicBezTo>
                    <a:pt x="391" y="14"/>
                    <a:pt x="401" y="20"/>
                    <a:pt x="404" y="19"/>
                  </a:cubicBezTo>
                  <a:cubicBezTo>
                    <a:pt x="418" y="16"/>
                    <a:pt x="432" y="19"/>
                    <a:pt x="446" y="17"/>
                  </a:cubicBezTo>
                  <a:cubicBezTo>
                    <a:pt x="452" y="16"/>
                    <a:pt x="456" y="9"/>
                    <a:pt x="461" y="7"/>
                  </a:cubicBezTo>
                  <a:cubicBezTo>
                    <a:pt x="465" y="5"/>
                    <a:pt x="473" y="8"/>
                    <a:pt x="473" y="4"/>
                  </a:cubicBezTo>
                  <a:cubicBezTo>
                    <a:pt x="473" y="2"/>
                    <a:pt x="468" y="3"/>
                    <a:pt x="466" y="2"/>
                  </a:cubicBezTo>
                  <a:close/>
                </a:path>
              </a:pathLst>
            </a:custGeom>
            <a:grpFill/>
            <a:ln w="3175">
              <a:solidFill>
                <a:schemeClr val="bg1"/>
              </a:solidFill>
              <a:round/>
              <a:headEnd/>
              <a:tailEnd/>
            </a:ln>
          </p:spPr>
          <p:txBody>
            <a:bodyPr/>
            <a:lstStyle/>
            <a:p>
              <a:endParaRPr lang="zh-CN" altLang="en-US" dirty="0">
                <a:latin typeface="Plantagenet Cherokee" pitchFamily="18" charset="0"/>
              </a:endParaRPr>
            </a:p>
          </p:txBody>
        </p:sp>
        <p:sp>
          <p:nvSpPr>
            <p:cNvPr id="37" name="Freeform 17"/>
            <p:cNvSpPr>
              <a:spLocks/>
            </p:cNvSpPr>
            <p:nvPr/>
          </p:nvSpPr>
          <p:spPr bwMode="auto">
            <a:xfrm>
              <a:off x="5099050" y="3027363"/>
              <a:ext cx="444500" cy="798512"/>
            </a:xfrm>
            <a:custGeom>
              <a:avLst/>
              <a:gdLst>
                <a:gd name="T0" fmla="*/ 395862 w 329"/>
                <a:gd name="T1" fmla="*/ 0 h 591"/>
                <a:gd name="T2" fmla="*/ 409372 w 329"/>
                <a:gd name="T3" fmla="*/ 32427 h 591"/>
                <a:gd name="T4" fmla="*/ 436394 w 329"/>
                <a:gd name="T5" fmla="*/ 47289 h 591"/>
                <a:gd name="T6" fmla="*/ 397213 w 329"/>
                <a:gd name="T7" fmla="*/ 60800 h 591"/>
                <a:gd name="T8" fmla="*/ 385053 w 329"/>
                <a:gd name="T9" fmla="*/ 79716 h 591"/>
                <a:gd name="T10" fmla="*/ 432340 w 329"/>
                <a:gd name="T11" fmla="*/ 113494 h 591"/>
                <a:gd name="T12" fmla="*/ 444500 w 329"/>
                <a:gd name="T13" fmla="*/ 145921 h 591"/>
                <a:gd name="T14" fmla="*/ 436394 w 329"/>
                <a:gd name="T15" fmla="*/ 193210 h 591"/>
                <a:gd name="T16" fmla="*/ 405319 w 329"/>
                <a:gd name="T17" fmla="*/ 241850 h 591"/>
                <a:gd name="T18" fmla="*/ 375596 w 329"/>
                <a:gd name="T19" fmla="*/ 274277 h 591"/>
                <a:gd name="T20" fmla="*/ 364787 w 329"/>
                <a:gd name="T21" fmla="*/ 304002 h 591"/>
                <a:gd name="T22" fmla="*/ 387755 w 329"/>
                <a:gd name="T23" fmla="*/ 359398 h 591"/>
                <a:gd name="T24" fmla="*/ 403968 w 329"/>
                <a:gd name="T25" fmla="*/ 389123 h 591"/>
                <a:gd name="T26" fmla="*/ 393160 w 329"/>
                <a:gd name="T27" fmla="*/ 441816 h 591"/>
                <a:gd name="T28" fmla="*/ 367489 w 329"/>
                <a:gd name="T29" fmla="*/ 485052 h 591"/>
                <a:gd name="T30" fmla="*/ 356681 w 329"/>
                <a:gd name="T31" fmla="*/ 502617 h 591"/>
                <a:gd name="T32" fmla="*/ 363436 w 329"/>
                <a:gd name="T33" fmla="*/ 513426 h 591"/>
                <a:gd name="T34" fmla="*/ 376947 w 329"/>
                <a:gd name="T35" fmla="*/ 583684 h 591"/>
                <a:gd name="T36" fmla="*/ 348575 w 329"/>
                <a:gd name="T37" fmla="*/ 680964 h 591"/>
                <a:gd name="T38" fmla="*/ 302638 w 329"/>
                <a:gd name="T39" fmla="*/ 720147 h 591"/>
                <a:gd name="T40" fmla="*/ 270213 w 329"/>
                <a:gd name="T41" fmla="*/ 721498 h 591"/>
                <a:gd name="T42" fmla="*/ 209415 w 329"/>
                <a:gd name="T43" fmla="*/ 736360 h 591"/>
                <a:gd name="T44" fmla="*/ 182394 w 329"/>
                <a:gd name="T45" fmla="*/ 753925 h 591"/>
                <a:gd name="T46" fmla="*/ 166181 w 329"/>
                <a:gd name="T47" fmla="*/ 766085 h 591"/>
                <a:gd name="T48" fmla="*/ 85117 w 329"/>
                <a:gd name="T49" fmla="*/ 785001 h 591"/>
                <a:gd name="T50" fmla="*/ 35128 w 329"/>
                <a:gd name="T51" fmla="*/ 797161 h 591"/>
                <a:gd name="T52" fmla="*/ 16213 w 329"/>
                <a:gd name="T53" fmla="*/ 789054 h 591"/>
                <a:gd name="T54" fmla="*/ 0 w 329"/>
                <a:gd name="T55" fmla="*/ 749872 h 591"/>
                <a:gd name="T56" fmla="*/ 39181 w 329"/>
                <a:gd name="T57" fmla="*/ 679613 h 591"/>
                <a:gd name="T58" fmla="*/ 56745 w 329"/>
                <a:gd name="T59" fmla="*/ 655293 h 591"/>
                <a:gd name="T60" fmla="*/ 40532 w 329"/>
                <a:gd name="T61" fmla="*/ 583684 h 591"/>
                <a:gd name="T62" fmla="*/ 27021 w 329"/>
                <a:gd name="T63" fmla="*/ 547204 h 591"/>
                <a:gd name="T64" fmla="*/ 52691 w 329"/>
                <a:gd name="T65" fmla="*/ 468839 h 591"/>
                <a:gd name="T66" fmla="*/ 59447 w 329"/>
                <a:gd name="T67" fmla="*/ 440465 h 591"/>
                <a:gd name="T68" fmla="*/ 48638 w 329"/>
                <a:gd name="T69" fmla="*/ 387771 h 591"/>
                <a:gd name="T70" fmla="*/ 36479 w 329"/>
                <a:gd name="T71" fmla="*/ 363451 h 591"/>
                <a:gd name="T72" fmla="*/ 72957 w 329"/>
                <a:gd name="T73" fmla="*/ 275628 h 591"/>
                <a:gd name="T74" fmla="*/ 83766 w 329"/>
                <a:gd name="T75" fmla="*/ 249957 h 591"/>
                <a:gd name="T76" fmla="*/ 93223 w 329"/>
                <a:gd name="T77" fmla="*/ 218881 h 591"/>
                <a:gd name="T78" fmla="*/ 99979 w 329"/>
                <a:gd name="T79" fmla="*/ 174295 h 591"/>
                <a:gd name="T80" fmla="*/ 128351 w 329"/>
                <a:gd name="T81" fmla="*/ 152677 h 591"/>
                <a:gd name="T82" fmla="*/ 185096 w 329"/>
                <a:gd name="T83" fmla="*/ 136463 h 591"/>
                <a:gd name="T84" fmla="*/ 197255 w 329"/>
                <a:gd name="T85" fmla="*/ 108090 h 591"/>
                <a:gd name="T86" fmla="*/ 209415 w 329"/>
                <a:gd name="T87" fmla="*/ 67556 h 591"/>
                <a:gd name="T88" fmla="*/ 245894 w 329"/>
                <a:gd name="T89" fmla="*/ 59449 h 591"/>
                <a:gd name="T90" fmla="*/ 356681 w 329"/>
                <a:gd name="T91" fmla="*/ 44587 h 591"/>
                <a:gd name="T92" fmla="*/ 395862 w 329"/>
                <a:gd name="T93" fmla="*/ 0 h 59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9"/>
                <a:gd name="T142" fmla="*/ 0 h 591"/>
                <a:gd name="T143" fmla="*/ 329 w 329"/>
                <a:gd name="T144" fmla="*/ 591 h 59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9" h="591">
                  <a:moveTo>
                    <a:pt x="293" y="0"/>
                  </a:moveTo>
                  <a:cubicBezTo>
                    <a:pt x="296" y="8"/>
                    <a:pt x="298" y="18"/>
                    <a:pt x="303" y="24"/>
                  </a:cubicBezTo>
                  <a:cubicBezTo>
                    <a:pt x="307" y="35"/>
                    <a:pt x="310" y="33"/>
                    <a:pt x="323" y="35"/>
                  </a:cubicBezTo>
                  <a:cubicBezTo>
                    <a:pt x="318" y="42"/>
                    <a:pt x="303" y="44"/>
                    <a:pt x="294" y="45"/>
                  </a:cubicBezTo>
                  <a:cubicBezTo>
                    <a:pt x="291" y="50"/>
                    <a:pt x="288" y="54"/>
                    <a:pt x="285" y="59"/>
                  </a:cubicBezTo>
                  <a:cubicBezTo>
                    <a:pt x="281" y="83"/>
                    <a:pt x="302" y="82"/>
                    <a:pt x="320" y="84"/>
                  </a:cubicBezTo>
                  <a:cubicBezTo>
                    <a:pt x="328" y="88"/>
                    <a:pt x="329" y="108"/>
                    <a:pt x="329" y="108"/>
                  </a:cubicBezTo>
                  <a:cubicBezTo>
                    <a:pt x="324" y="120"/>
                    <a:pt x="326" y="130"/>
                    <a:pt x="323" y="143"/>
                  </a:cubicBezTo>
                  <a:cubicBezTo>
                    <a:pt x="318" y="164"/>
                    <a:pt x="316" y="176"/>
                    <a:pt x="300" y="179"/>
                  </a:cubicBezTo>
                  <a:cubicBezTo>
                    <a:pt x="292" y="195"/>
                    <a:pt x="273" y="174"/>
                    <a:pt x="278" y="203"/>
                  </a:cubicBezTo>
                  <a:cubicBezTo>
                    <a:pt x="268" y="205"/>
                    <a:pt x="271" y="216"/>
                    <a:pt x="270" y="225"/>
                  </a:cubicBezTo>
                  <a:cubicBezTo>
                    <a:pt x="272" y="246"/>
                    <a:pt x="273" y="252"/>
                    <a:pt x="287" y="266"/>
                  </a:cubicBezTo>
                  <a:cubicBezTo>
                    <a:pt x="290" y="274"/>
                    <a:pt x="295" y="280"/>
                    <a:pt x="299" y="288"/>
                  </a:cubicBezTo>
                  <a:cubicBezTo>
                    <a:pt x="302" y="302"/>
                    <a:pt x="298" y="314"/>
                    <a:pt x="291" y="327"/>
                  </a:cubicBezTo>
                  <a:cubicBezTo>
                    <a:pt x="289" y="336"/>
                    <a:pt x="280" y="355"/>
                    <a:pt x="272" y="359"/>
                  </a:cubicBezTo>
                  <a:cubicBezTo>
                    <a:pt x="270" y="364"/>
                    <a:pt x="267" y="368"/>
                    <a:pt x="264" y="372"/>
                  </a:cubicBezTo>
                  <a:cubicBezTo>
                    <a:pt x="263" y="378"/>
                    <a:pt x="273" y="375"/>
                    <a:pt x="269" y="380"/>
                  </a:cubicBezTo>
                  <a:cubicBezTo>
                    <a:pt x="263" y="398"/>
                    <a:pt x="269" y="419"/>
                    <a:pt x="279" y="432"/>
                  </a:cubicBezTo>
                  <a:cubicBezTo>
                    <a:pt x="288" y="466"/>
                    <a:pt x="281" y="480"/>
                    <a:pt x="258" y="504"/>
                  </a:cubicBezTo>
                  <a:cubicBezTo>
                    <a:pt x="248" y="515"/>
                    <a:pt x="241" y="531"/>
                    <a:pt x="224" y="533"/>
                  </a:cubicBezTo>
                  <a:cubicBezTo>
                    <a:pt x="216" y="534"/>
                    <a:pt x="208" y="534"/>
                    <a:pt x="200" y="534"/>
                  </a:cubicBezTo>
                  <a:cubicBezTo>
                    <a:pt x="185" y="536"/>
                    <a:pt x="169" y="539"/>
                    <a:pt x="155" y="545"/>
                  </a:cubicBezTo>
                  <a:cubicBezTo>
                    <a:pt x="148" y="548"/>
                    <a:pt x="135" y="558"/>
                    <a:pt x="135" y="558"/>
                  </a:cubicBezTo>
                  <a:cubicBezTo>
                    <a:pt x="131" y="564"/>
                    <a:pt x="130" y="566"/>
                    <a:pt x="123" y="567"/>
                  </a:cubicBezTo>
                  <a:cubicBezTo>
                    <a:pt x="106" y="580"/>
                    <a:pt x="83" y="576"/>
                    <a:pt x="63" y="581"/>
                  </a:cubicBezTo>
                  <a:cubicBezTo>
                    <a:pt x="51" y="590"/>
                    <a:pt x="42" y="589"/>
                    <a:pt x="26" y="590"/>
                  </a:cubicBezTo>
                  <a:cubicBezTo>
                    <a:pt x="21" y="591"/>
                    <a:pt x="12" y="584"/>
                    <a:pt x="12" y="584"/>
                  </a:cubicBezTo>
                  <a:cubicBezTo>
                    <a:pt x="6" y="575"/>
                    <a:pt x="4" y="565"/>
                    <a:pt x="0" y="555"/>
                  </a:cubicBezTo>
                  <a:cubicBezTo>
                    <a:pt x="2" y="535"/>
                    <a:pt x="4" y="508"/>
                    <a:pt x="29" y="503"/>
                  </a:cubicBezTo>
                  <a:cubicBezTo>
                    <a:pt x="36" y="500"/>
                    <a:pt x="38" y="493"/>
                    <a:pt x="42" y="485"/>
                  </a:cubicBezTo>
                  <a:cubicBezTo>
                    <a:pt x="45" y="461"/>
                    <a:pt x="42" y="453"/>
                    <a:pt x="30" y="432"/>
                  </a:cubicBezTo>
                  <a:cubicBezTo>
                    <a:pt x="29" y="423"/>
                    <a:pt x="24" y="413"/>
                    <a:pt x="20" y="405"/>
                  </a:cubicBezTo>
                  <a:cubicBezTo>
                    <a:pt x="21" y="387"/>
                    <a:pt x="25" y="361"/>
                    <a:pt x="39" y="347"/>
                  </a:cubicBezTo>
                  <a:cubicBezTo>
                    <a:pt x="42" y="329"/>
                    <a:pt x="39" y="335"/>
                    <a:pt x="44" y="326"/>
                  </a:cubicBezTo>
                  <a:cubicBezTo>
                    <a:pt x="47" y="311"/>
                    <a:pt x="46" y="300"/>
                    <a:pt x="36" y="287"/>
                  </a:cubicBezTo>
                  <a:cubicBezTo>
                    <a:pt x="35" y="280"/>
                    <a:pt x="30" y="275"/>
                    <a:pt x="27" y="269"/>
                  </a:cubicBezTo>
                  <a:cubicBezTo>
                    <a:pt x="30" y="243"/>
                    <a:pt x="32" y="220"/>
                    <a:pt x="54" y="204"/>
                  </a:cubicBezTo>
                  <a:cubicBezTo>
                    <a:pt x="57" y="198"/>
                    <a:pt x="62" y="185"/>
                    <a:pt x="62" y="185"/>
                  </a:cubicBezTo>
                  <a:cubicBezTo>
                    <a:pt x="64" y="177"/>
                    <a:pt x="65" y="169"/>
                    <a:pt x="69" y="162"/>
                  </a:cubicBezTo>
                  <a:cubicBezTo>
                    <a:pt x="70" y="151"/>
                    <a:pt x="70" y="139"/>
                    <a:pt x="74" y="129"/>
                  </a:cubicBezTo>
                  <a:cubicBezTo>
                    <a:pt x="76" y="119"/>
                    <a:pt x="85" y="115"/>
                    <a:pt x="95" y="113"/>
                  </a:cubicBezTo>
                  <a:cubicBezTo>
                    <a:pt x="108" y="107"/>
                    <a:pt x="121" y="111"/>
                    <a:pt x="137" y="101"/>
                  </a:cubicBezTo>
                  <a:cubicBezTo>
                    <a:pt x="141" y="93"/>
                    <a:pt x="138" y="85"/>
                    <a:pt x="146" y="80"/>
                  </a:cubicBezTo>
                  <a:cubicBezTo>
                    <a:pt x="148" y="71"/>
                    <a:pt x="148" y="57"/>
                    <a:pt x="155" y="50"/>
                  </a:cubicBezTo>
                  <a:cubicBezTo>
                    <a:pt x="162" y="43"/>
                    <a:pt x="182" y="44"/>
                    <a:pt x="182" y="44"/>
                  </a:cubicBezTo>
                  <a:cubicBezTo>
                    <a:pt x="211" y="46"/>
                    <a:pt x="234" y="35"/>
                    <a:pt x="264" y="33"/>
                  </a:cubicBezTo>
                  <a:cubicBezTo>
                    <a:pt x="273" y="22"/>
                    <a:pt x="290" y="13"/>
                    <a:pt x="293" y="0"/>
                  </a:cubicBezTo>
                  <a:close/>
                </a:path>
              </a:pathLst>
            </a:custGeom>
            <a:grpFill/>
            <a:ln w="3175">
              <a:solidFill>
                <a:schemeClr val="bg1"/>
              </a:solidFill>
              <a:round/>
              <a:headEnd/>
              <a:tailEnd/>
            </a:ln>
          </p:spPr>
          <p:txBody>
            <a:bodyPr/>
            <a:lstStyle/>
            <a:p>
              <a:endParaRPr lang="zh-CN" altLang="en-US" dirty="0">
                <a:latin typeface="Plantagenet Cherokee" pitchFamily="18" charset="0"/>
              </a:endParaRPr>
            </a:p>
          </p:txBody>
        </p:sp>
        <p:sp>
          <p:nvSpPr>
            <p:cNvPr id="38" name="Freeform 18"/>
            <p:cNvSpPr>
              <a:spLocks/>
            </p:cNvSpPr>
            <p:nvPr/>
          </p:nvSpPr>
          <p:spPr bwMode="auto">
            <a:xfrm>
              <a:off x="5446713" y="2747963"/>
              <a:ext cx="630237" cy="879475"/>
            </a:xfrm>
            <a:custGeom>
              <a:avLst/>
              <a:gdLst>
                <a:gd name="T0" fmla="*/ 585702 w 467"/>
                <a:gd name="T1" fmla="*/ 276522 h 652"/>
                <a:gd name="T2" fmla="*/ 529021 w 467"/>
                <a:gd name="T3" fmla="*/ 242800 h 652"/>
                <a:gd name="T4" fmla="*/ 554663 w 467"/>
                <a:gd name="T5" fmla="*/ 174007 h 652"/>
                <a:gd name="T6" fmla="*/ 465593 w 467"/>
                <a:gd name="T7" fmla="*/ 133540 h 652"/>
                <a:gd name="T8" fmla="*/ 396766 w 467"/>
                <a:gd name="T9" fmla="*/ 44513 h 652"/>
                <a:gd name="T10" fmla="*/ 354930 w 467"/>
                <a:gd name="T11" fmla="*/ 1349 h 652"/>
                <a:gd name="T12" fmla="*/ 295550 w 467"/>
                <a:gd name="T13" fmla="*/ 52607 h 652"/>
                <a:gd name="T14" fmla="*/ 273957 w 467"/>
                <a:gd name="T15" fmla="*/ 105213 h 652"/>
                <a:gd name="T16" fmla="*/ 242918 w 467"/>
                <a:gd name="T17" fmla="*/ 114655 h 652"/>
                <a:gd name="T18" fmla="*/ 192985 w 467"/>
                <a:gd name="T19" fmla="*/ 109260 h 652"/>
                <a:gd name="T20" fmla="*/ 132255 w 467"/>
                <a:gd name="T21" fmla="*/ 145680 h 652"/>
                <a:gd name="T22" fmla="*/ 60729 w 467"/>
                <a:gd name="T23" fmla="*/ 137587 h 652"/>
                <a:gd name="T24" fmla="*/ 35088 w 467"/>
                <a:gd name="T25" fmla="*/ 214473 h 652"/>
                <a:gd name="T26" fmla="*/ 44535 w 467"/>
                <a:gd name="T27" fmla="*/ 308895 h 652"/>
                <a:gd name="T28" fmla="*/ 43185 w 467"/>
                <a:gd name="T29" fmla="*/ 337222 h 652"/>
                <a:gd name="T30" fmla="*/ 40486 w 467"/>
                <a:gd name="T31" fmla="*/ 397922 h 652"/>
                <a:gd name="T32" fmla="*/ 83672 w 467"/>
                <a:gd name="T33" fmla="*/ 478855 h 652"/>
                <a:gd name="T34" fmla="*/ 55331 w 467"/>
                <a:gd name="T35" fmla="*/ 507182 h 652"/>
                <a:gd name="T36" fmla="*/ 22942 w 467"/>
                <a:gd name="T37" fmla="*/ 531462 h 652"/>
                <a:gd name="T38" fmla="*/ 0 w 467"/>
                <a:gd name="T39" fmla="*/ 594860 h 652"/>
                <a:gd name="T40" fmla="*/ 39137 w 467"/>
                <a:gd name="T41" fmla="*/ 673095 h 652"/>
                <a:gd name="T42" fmla="*/ 0 w 467"/>
                <a:gd name="T43" fmla="*/ 786402 h 652"/>
                <a:gd name="T44" fmla="*/ 79623 w 467"/>
                <a:gd name="T45" fmla="*/ 859242 h 652"/>
                <a:gd name="T46" fmla="*/ 128207 w 467"/>
                <a:gd name="T47" fmla="*/ 879475 h 652"/>
                <a:gd name="T48" fmla="*/ 201082 w 467"/>
                <a:gd name="T49" fmla="*/ 863288 h 652"/>
                <a:gd name="T50" fmla="*/ 198383 w 467"/>
                <a:gd name="T51" fmla="*/ 814728 h 652"/>
                <a:gd name="T52" fmla="*/ 253714 w 467"/>
                <a:gd name="T53" fmla="*/ 768866 h 652"/>
                <a:gd name="T54" fmla="*/ 310395 w 467"/>
                <a:gd name="T55" fmla="*/ 685235 h 652"/>
                <a:gd name="T56" fmla="*/ 407562 w 467"/>
                <a:gd name="T57" fmla="*/ 619140 h 652"/>
                <a:gd name="T58" fmla="*/ 383271 w 467"/>
                <a:gd name="T59" fmla="*/ 542253 h 652"/>
                <a:gd name="T60" fmla="*/ 327939 w 467"/>
                <a:gd name="T61" fmla="*/ 507182 h 652"/>
                <a:gd name="T62" fmla="*/ 323891 w 467"/>
                <a:gd name="T63" fmla="*/ 424900 h 652"/>
                <a:gd name="T64" fmla="*/ 257763 w 467"/>
                <a:gd name="T65" fmla="*/ 424900 h 652"/>
                <a:gd name="T66" fmla="*/ 188936 w 467"/>
                <a:gd name="T67" fmla="*/ 404666 h 652"/>
                <a:gd name="T68" fmla="*/ 221325 w 467"/>
                <a:gd name="T69" fmla="*/ 372293 h 652"/>
                <a:gd name="T70" fmla="*/ 214578 w 467"/>
                <a:gd name="T71" fmla="*/ 284615 h 652"/>
                <a:gd name="T72" fmla="*/ 291501 w 467"/>
                <a:gd name="T73" fmla="*/ 232009 h 652"/>
                <a:gd name="T74" fmla="*/ 379222 w 467"/>
                <a:gd name="T75" fmla="*/ 291360 h 652"/>
                <a:gd name="T76" fmla="*/ 395416 w 467"/>
                <a:gd name="T77" fmla="*/ 356106 h 652"/>
                <a:gd name="T78" fmla="*/ 431854 w 467"/>
                <a:gd name="T79" fmla="*/ 412760 h 652"/>
                <a:gd name="T80" fmla="*/ 468292 w 467"/>
                <a:gd name="T81" fmla="*/ 449180 h 652"/>
                <a:gd name="T82" fmla="*/ 526322 w 467"/>
                <a:gd name="T83" fmla="*/ 446482 h 652"/>
                <a:gd name="T84" fmla="*/ 570857 w 467"/>
                <a:gd name="T85" fmla="*/ 385782 h 652"/>
                <a:gd name="T86" fmla="*/ 614042 w 467"/>
                <a:gd name="T87" fmla="*/ 339920 h 652"/>
                <a:gd name="T88" fmla="*/ 630237 w 467"/>
                <a:gd name="T89" fmla="*/ 308895 h 6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67"/>
                <a:gd name="T136" fmla="*/ 0 h 652"/>
                <a:gd name="T137" fmla="*/ 467 w 467"/>
                <a:gd name="T138" fmla="*/ 652 h 65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67" h="652">
                  <a:moveTo>
                    <a:pt x="462" y="243"/>
                  </a:moveTo>
                  <a:cubicBezTo>
                    <a:pt x="460" y="228"/>
                    <a:pt x="446" y="214"/>
                    <a:pt x="434" y="205"/>
                  </a:cubicBezTo>
                  <a:cubicBezTo>
                    <a:pt x="428" y="193"/>
                    <a:pt x="425" y="190"/>
                    <a:pt x="411" y="189"/>
                  </a:cubicBezTo>
                  <a:cubicBezTo>
                    <a:pt x="404" y="186"/>
                    <a:pt x="400" y="183"/>
                    <a:pt x="392" y="180"/>
                  </a:cubicBezTo>
                  <a:cubicBezTo>
                    <a:pt x="382" y="163"/>
                    <a:pt x="388" y="151"/>
                    <a:pt x="401" y="141"/>
                  </a:cubicBezTo>
                  <a:cubicBezTo>
                    <a:pt x="404" y="136"/>
                    <a:pt x="408" y="134"/>
                    <a:pt x="411" y="129"/>
                  </a:cubicBezTo>
                  <a:cubicBezTo>
                    <a:pt x="405" y="124"/>
                    <a:pt x="398" y="121"/>
                    <a:pt x="390" y="120"/>
                  </a:cubicBezTo>
                  <a:cubicBezTo>
                    <a:pt x="365" y="121"/>
                    <a:pt x="368" y="106"/>
                    <a:pt x="345" y="99"/>
                  </a:cubicBezTo>
                  <a:cubicBezTo>
                    <a:pt x="338" y="90"/>
                    <a:pt x="329" y="93"/>
                    <a:pt x="333" y="82"/>
                  </a:cubicBezTo>
                  <a:cubicBezTo>
                    <a:pt x="336" y="52"/>
                    <a:pt x="317" y="48"/>
                    <a:pt x="294" y="33"/>
                  </a:cubicBezTo>
                  <a:cubicBezTo>
                    <a:pt x="291" y="17"/>
                    <a:pt x="294" y="8"/>
                    <a:pt x="279" y="0"/>
                  </a:cubicBezTo>
                  <a:cubicBezTo>
                    <a:pt x="274" y="0"/>
                    <a:pt x="268" y="0"/>
                    <a:pt x="263" y="1"/>
                  </a:cubicBezTo>
                  <a:cubicBezTo>
                    <a:pt x="252" y="4"/>
                    <a:pt x="263" y="27"/>
                    <a:pt x="243" y="31"/>
                  </a:cubicBezTo>
                  <a:cubicBezTo>
                    <a:pt x="224" y="30"/>
                    <a:pt x="226" y="27"/>
                    <a:pt x="219" y="39"/>
                  </a:cubicBezTo>
                  <a:cubicBezTo>
                    <a:pt x="225" y="57"/>
                    <a:pt x="230" y="74"/>
                    <a:pt x="207" y="76"/>
                  </a:cubicBezTo>
                  <a:cubicBezTo>
                    <a:pt x="206" y="77"/>
                    <a:pt x="204" y="78"/>
                    <a:pt x="203" y="78"/>
                  </a:cubicBezTo>
                  <a:cubicBezTo>
                    <a:pt x="197" y="78"/>
                    <a:pt x="191" y="74"/>
                    <a:pt x="185" y="75"/>
                  </a:cubicBezTo>
                  <a:cubicBezTo>
                    <a:pt x="181" y="76"/>
                    <a:pt x="183" y="82"/>
                    <a:pt x="180" y="85"/>
                  </a:cubicBezTo>
                  <a:cubicBezTo>
                    <a:pt x="174" y="91"/>
                    <a:pt x="171" y="89"/>
                    <a:pt x="162" y="90"/>
                  </a:cubicBezTo>
                  <a:cubicBezTo>
                    <a:pt x="156" y="87"/>
                    <a:pt x="149" y="85"/>
                    <a:pt x="143" y="81"/>
                  </a:cubicBezTo>
                  <a:cubicBezTo>
                    <a:pt x="123" y="83"/>
                    <a:pt x="136" y="109"/>
                    <a:pt x="108" y="114"/>
                  </a:cubicBezTo>
                  <a:cubicBezTo>
                    <a:pt x="101" y="118"/>
                    <a:pt x="101" y="115"/>
                    <a:pt x="98" y="108"/>
                  </a:cubicBezTo>
                  <a:cubicBezTo>
                    <a:pt x="96" y="89"/>
                    <a:pt x="88" y="78"/>
                    <a:pt x="71" y="70"/>
                  </a:cubicBezTo>
                  <a:cubicBezTo>
                    <a:pt x="59" y="73"/>
                    <a:pt x="50" y="91"/>
                    <a:pt x="45" y="102"/>
                  </a:cubicBezTo>
                  <a:cubicBezTo>
                    <a:pt x="44" y="118"/>
                    <a:pt x="44" y="117"/>
                    <a:pt x="29" y="120"/>
                  </a:cubicBezTo>
                  <a:cubicBezTo>
                    <a:pt x="18" y="133"/>
                    <a:pt x="22" y="144"/>
                    <a:pt x="26" y="159"/>
                  </a:cubicBezTo>
                  <a:cubicBezTo>
                    <a:pt x="27" y="173"/>
                    <a:pt x="28" y="189"/>
                    <a:pt x="35" y="202"/>
                  </a:cubicBezTo>
                  <a:cubicBezTo>
                    <a:pt x="39" y="208"/>
                    <a:pt x="28" y="222"/>
                    <a:pt x="33" y="229"/>
                  </a:cubicBezTo>
                  <a:cubicBezTo>
                    <a:pt x="34" y="230"/>
                    <a:pt x="30" y="240"/>
                    <a:pt x="30" y="240"/>
                  </a:cubicBezTo>
                  <a:cubicBezTo>
                    <a:pt x="32" y="248"/>
                    <a:pt x="37" y="243"/>
                    <a:pt x="32" y="250"/>
                  </a:cubicBezTo>
                  <a:cubicBezTo>
                    <a:pt x="28" y="255"/>
                    <a:pt x="21" y="268"/>
                    <a:pt x="21" y="268"/>
                  </a:cubicBezTo>
                  <a:cubicBezTo>
                    <a:pt x="21" y="275"/>
                    <a:pt x="24" y="289"/>
                    <a:pt x="30" y="295"/>
                  </a:cubicBezTo>
                  <a:cubicBezTo>
                    <a:pt x="35" y="303"/>
                    <a:pt x="50" y="299"/>
                    <a:pt x="56" y="307"/>
                  </a:cubicBezTo>
                  <a:cubicBezTo>
                    <a:pt x="57" y="323"/>
                    <a:pt x="60" y="339"/>
                    <a:pt x="62" y="355"/>
                  </a:cubicBezTo>
                  <a:cubicBezTo>
                    <a:pt x="60" y="361"/>
                    <a:pt x="59" y="366"/>
                    <a:pt x="53" y="369"/>
                  </a:cubicBezTo>
                  <a:cubicBezTo>
                    <a:pt x="49" y="371"/>
                    <a:pt x="41" y="376"/>
                    <a:pt x="41" y="376"/>
                  </a:cubicBezTo>
                  <a:cubicBezTo>
                    <a:pt x="38" y="382"/>
                    <a:pt x="37" y="387"/>
                    <a:pt x="30" y="388"/>
                  </a:cubicBezTo>
                  <a:cubicBezTo>
                    <a:pt x="25" y="390"/>
                    <a:pt x="21" y="391"/>
                    <a:pt x="17" y="394"/>
                  </a:cubicBezTo>
                  <a:cubicBezTo>
                    <a:pt x="12" y="403"/>
                    <a:pt x="13" y="412"/>
                    <a:pt x="9" y="421"/>
                  </a:cubicBezTo>
                  <a:cubicBezTo>
                    <a:pt x="8" y="429"/>
                    <a:pt x="3" y="434"/>
                    <a:pt x="0" y="441"/>
                  </a:cubicBezTo>
                  <a:cubicBezTo>
                    <a:pt x="3" y="453"/>
                    <a:pt x="14" y="459"/>
                    <a:pt x="23" y="468"/>
                  </a:cubicBezTo>
                  <a:cubicBezTo>
                    <a:pt x="24" y="477"/>
                    <a:pt x="25" y="491"/>
                    <a:pt x="29" y="499"/>
                  </a:cubicBezTo>
                  <a:cubicBezTo>
                    <a:pt x="31" y="516"/>
                    <a:pt x="38" y="550"/>
                    <a:pt x="18" y="558"/>
                  </a:cubicBezTo>
                  <a:cubicBezTo>
                    <a:pt x="10" y="566"/>
                    <a:pt x="7" y="574"/>
                    <a:pt x="0" y="583"/>
                  </a:cubicBezTo>
                  <a:cubicBezTo>
                    <a:pt x="1" y="596"/>
                    <a:pt x="0" y="608"/>
                    <a:pt x="8" y="619"/>
                  </a:cubicBezTo>
                  <a:cubicBezTo>
                    <a:pt x="12" y="641"/>
                    <a:pt x="42" y="635"/>
                    <a:pt x="59" y="637"/>
                  </a:cubicBezTo>
                  <a:cubicBezTo>
                    <a:pt x="65" y="640"/>
                    <a:pt x="71" y="640"/>
                    <a:pt x="77" y="643"/>
                  </a:cubicBezTo>
                  <a:cubicBezTo>
                    <a:pt x="84" y="646"/>
                    <a:pt x="88" y="651"/>
                    <a:pt x="95" y="652"/>
                  </a:cubicBezTo>
                  <a:cubicBezTo>
                    <a:pt x="115" y="649"/>
                    <a:pt x="115" y="652"/>
                    <a:pt x="125" y="640"/>
                  </a:cubicBezTo>
                  <a:cubicBezTo>
                    <a:pt x="146" y="643"/>
                    <a:pt x="139" y="646"/>
                    <a:pt x="149" y="640"/>
                  </a:cubicBezTo>
                  <a:cubicBezTo>
                    <a:pt x="150" y="633"/>
                    <a:pt x="152" y="626"/>
                    <a:pt x="153" y="619"/>
                  </a:cubicBezTo>
                  <a:cubicBezTo>
                    <a:pt x="152" y="613"/>
                    <a:pt x="150" y="610"/>
                    <a:pt x="147" y="604"/>
                  </a:cubicBezTo>
                  <a:cubicBezTo>
                    <a:pt x="150" y="588"/>
                    <a:pt x="152" y="585"/>
                    <a:pt x="168" y="582"/>
                  </a:cubicBezTo>
                  <a:cubicBezTo>
                    <a:pt x="175" y="578"/>
                    <a:pt x="181" y="574"/>
                    <a:pt x="188" y="570"/>
                  </a:cubicBezTo>
                  <a:cubicBezTo>
                    <a:pt x="197" y="559"/>
                    <a:pt x="192" y="545"/>
                    <a:pt x="197" y="532"/>
                  </a:cubicBezTo>
                  <a:cubicBezTo>
                    <a:pt x="200" y="525"/>
                    <a:pt x="223" y="512"/>
                    <a:pt x="230" y="508"/>
                  </a:cubicBezTo>
                  <a:cubicBezTo>
                    <a:pt x="244" y="490"/>
                    <a:pt x="259" y="473"/>
                    <a:pt x="284" y="471"/>
                  </a:cubicBezTo>
                  <a:cubicBezTo>
                    <a:pt x="290" y="467"/>
                    <a:pt x="296" y="464"/>
                    <a:pt x="302" y="459"/>
                  </a:cubicBezTo>
                  <a:cubicBezTo>
                    <a:pt x="304" y="447"/>
                    <a:pt x="316" y="445"/>
                    <a:pt x="326" y="439"/>
                  </a:cubicBezTo>
                  <a:cubicBezTo>
                    <a:pt x="331" y="409"/>
                    <a:pt x="309" y="407"/>
                    <a:pt x="284" y="402"/>
                  </a:cubicBezTo>
                  <a:cubicBezTo>
                    <a:pt x="278" y="399"/>
                    <a:pt x="267" y="385"/>
                    <a:pt x="261" y="384"/>
                  </a:cubicBezTo>
                  <a:cubicBezTo>
                    <a:pt x="253" y="380"/>
                    <a:pt x="248" y="384"/>
                    <a:pt x="243" y="376"/>
                  </a:cubicBezTo>
                  <a:cubicBezTo>
                    <a:pt x="245" y="368"/>
                    <a:pt x="251" y="365"/>
                    <a:pt x="249" y="360"/>
                  </a:cubicBezTo>
                  <a:cubicBezTo>
                    <a:pt x="246" y="345"/>
                    <a:pt x="250" y="328"/>
                    <a:pt x="240" y="315"/>
                  </a:cubicBezTo>
                  <a:cubicBezTo>
                    <a:pt x="239" y="308"/>
                    <a:pt x="237" y="306"/>
                    <a:pt x="230" y="303"/>
                  </a:cubicBezTo>
                  <a:cubicBezTo>
                    <a:pt x="197" y="305"/>
                    <a:pt x="218" y="306"/>
                    <a:pt x="191" y="315"/>
                  </a:cubicBezTo>
                  <a:cubicBezTo>
                    <a:pt x="167" y="307"/>
                    <a:pt x="189" y="313"/>
                    <a:pt x="152" y="309"/>
                  </a:cubicBezTo>
                  <a:cubicBezTo>
                    <a:pt x="146" y="307"/>
                    <a:pt x="145" y="304"/>
                    <a:pt x="140" y="300"/>
                  </a:cubicBezTo>
                  <a:cubicBezTo>
                    <a:pt x="134" y="290"/>
                    <a:pt x="159" y="295"/>
                    <a:pt x="152" y="285"/>
                  </a:cubicBezTo>
                  <a:cubicBezTo>
                    <a:pt x="155" y="276"/>
                    <a:pt x="154" y="278"/>
                    <a:pt x="164" y="276"/>
                  </a:cubicBezTo>
                  <a:cubicBezTo>
                    <a:pt x="169" y="273"/>
                    <a:pt x="165" y="260"/>
                    <a:pt x="168" y="255"/>
                  </a:cubicBezTo>
                  <a:cubicBezTo>
                    <a:pt x="168" y="248"/>
                    <a:pt x="157" y="213"/>
                    <a:pt x="159" y="211"/>
                  </a:cubicBezTo>
                  <a:cubicBezTo>
                    <a:pt x="168" y="198"/>
                    <a:pt x="186" y="188"/>
                    <a:pt x="200" y="180"/>
                  </a:cubicBezTo>
                  <a:cubicBezTo>
                    <a:pt x="206" y="173"/>
                    <a:pt x="207" y="171"/>
                    <a:pt x="216" y="172"/>
                  </a:cubicBezTo>
                  <a:cubicBezTo>
                    <a:pt x="227" y="190"/>
                    <a:pt x="228" y="195"/>
                    <a:pt x="251" y="196"/>
                  </a:cubicBezTo>
                  <a:cubicBezTo>
                    <a:pt x="267" y="198"/>
                    <a:pt x="275" y="200"/>
                    <a:pt x="281" y="216"/>
                  </a:cubicBezTo>
                  <a:cubicBezTo>
                    <a:pt x="283" y="230"/>
                    <a:pt x="286" y="242"/>
                    <a:pt x="300" y="249"/>
                  </a:cubicBezTo>
                  <a:cubicBezTo>
                    <a:pt x="304" y="258"/>
                    <a:pt x="302" y="262"/>
                    <a:pt x="293" y="264"/>
                  </a:cubicBezTo>
                  <a:cubicBezTo>
                    <a:pt x="287" y="272"/>
                    <a:pt x="297" y="287"/>
                    <a:pt x="305" y="292"/>
                  </a:cubicBezTo>
                  <a:cubicBezTo>
                    <a:pt x="310" y="298"/>
                    <a:pt x="315" y="301"/>
                    <a:pt x="320" y="306"/>
                  </a:cubicBezTo>
                  <a:cubicBezTo>
                    <a:pt x="324" y="310"/>
                    <a:pt x="330" y="319"/>
                    <a:pt x="330" y="319"/>
                  </a:cubicBezTo>
                  <a:cubicBezTo>
                    <a:pt x="333" y="332"/>
                    <a:pt x="334" y="331"/>
                    <a:pt x="347" y="333"/>
                  </a:cubicBezTo>
                  <a:cubicBezTo>
                    <a:pt x="355" y="339"/>
                    <a:pt x="358" y="332"/>
                    <a:pt x="368" y="342"/>
                  </a:cubicBezTo>
                  <a:cubicBezTo>
                    <a:pt x="376" y="340"/>
                    <a:pt x="383" y="336"/>
                    <a:pt x="390" y="331"/>
                  </a:cubicBezTo>
                  <a:cubicBezTo>
                    <a:pt x="400" y="332"/>
                    <a:pt x="407" y="335"/>
                    <a:pt x="416" y="337"/>
                  </a:cubicBezTo>
                  <a:cubicBezTo>
                    <a:pt x="426" y="322"/>
                    <a:pt x="417" y="302"/>
                    <a:pt x="423" y="286"/>
                  </a:cubicBezTo>
                  <a:cubicBezTo>
                    <a:pt x="426" y="279"/>
                    <a:pt x="436" y="275"/>
                    <a:pt x="441" y="270"/>
                  </a:cubicBezTo>
                  <a:cubicBezTo>
                    <a:pt x="444" y="262"/>
                    <a:pt x="447" y="257"/>
                    <a:pt x="455" y="252"/>
                  </a:cubicBezTo>
                  <a:cubicBezTo>
                    <a:pt x="460" y="246"/>
                    <a:pt x="460" y="240"/>
                    <a:pt x="464" y="234"/>
                  </a:cubicBezTo>
                  <a:cubicBezTo>
                    <a:pt x="465" y="232"/>
                    <a:pt x="467" y="229"/>
                    <a:pt x="467" y="229"/>
                  </a:cubicBezTo>
                </a:path>
              </a:pathLst>
            </a:custGeom>
            <a:solidFill>
              <a:srgbClr val="80328C"/>
            </a:solidFill>
            <a:ln w="3175">
              <a:solidFill>
                <a:schemeClr val="bg1"/>
              </a:solidFill>
              <a:round/>
              <a:headEnd/>
              <a:tailEnd/>
            </a:ln>
          </p:spPr>
          <p:txBody>
            <a:bodyPr/>
            <a:lstStyle/>
            <a:p>
              <a:endParaRPr lang="zh-CN" altLang="en-US" dirty="0">
                <a:latin typeface="Plantagenet Cherokee" pitchFamily="18" charset="0"/>
              </a:endParaRPr>
            </a:p>
          </p:txBody>
        </p:sp>
        <p:sp>
          <p:nvSpPr>
            <p:cNvPr id="39" name="Freeform 19"/>
            <p:cNvSpPr>
              <a:spLocks/>
            </p:cNvSpPr>
            <p:nvPr/>
          </p:nvSpPr>
          <p:spPr bwMode="auto">
            <a:xfrm>
              <a:off x="5591175" y="3336925"/>
              <a:ext cx="806450" cy="474663"/>
            </a:xfrm>
            <a:custGeom>
              <a:avLst/>
              <a:gdLst>
                <a:gd name="T0" fmla="*/ 426151 w 598"/>
                <a:gd name="T1" fmla="*/ 83605 h 352"/>
                <a:gd name="T2" fmla="*/ 396482 w 598"/>
                <a:gd name="T3" fmla="*/ 6742 h 352"/>
                <a:gd name="T4" fmla="*/ 351979 w 598"/>
                <a:gd name="T5" fmla="*/ 17530 h 352"/>
                <a:gd name="T6" fmla="*/ 303430 w 598"/>
                <a:gd name="T7" fmla="*/ 5394 h 352"/>
                <a:gd name="T8" fmla="*/ 262973 w 598"/>
                <a:gd name="T9" fmla="*/ 17530 h 352"/>
                <a:gd name="T10" fmla="*/ 161829 w 598"/>
                <a:gd name="T11" fmla="*/ 90348 h 352"/>
                <a:gd name="T12" fmla="*/ 105189 w 598"/>
                <a:gd name="T13" fmla="*/ 151029 h 352"/>
                <a:gd name="T14" fmla="*/ 45852 w 598"/>
                <a:gd name="T15" fmla="*/ 209014 h 352"/>
                <a:gd name="T16" fmla="*/ 106538 w 598"/>
                <a:gd name="T17" fmla="*/ 302058 h 352"/>
                <a:gd name="T18" fmla="*/ 98446 w 598"/>
                <a:gd name="T19" fmla="*/ 326331 h 352"/>
                <a:gd name="T20" fmla="*/ 41806 w 598"/>
                <a:gd name="T21" fmla="*/ 382967 h 352"/>
                <a:gd name="T22" fmla="*/ 60686 w 598"/>
                <a:gd name="T23" fmla="*/ 446345 h 352"/>
                <a:gd name="T24" fmla="*/ 109235 w 598"/>
                <a:gd name="T25" fmla="*/ 467921 h 352"/>
                <a:gd name="T26" fmla="*/ 195544 w 598"/>
                <a:gd name="T27" fmla="*/ 435557 h 352"/>
                <a:gd name="T28" fmla="*/ 214424 w 598"/>
                <a:gd name="T29" fmla="*/ 395103 h 352"/>
                <a:gd name="T30" fmla="*/ 226561 w 598"/>
                <a:gd name="T31" fmla="*/ 407239 h 352"/>
                <a:gd name="T32" fmla="*/ 300733 w 598"/>
                <a:gd name="T33" fmla="*/ 463875 h 352"/>
                <a:gd name="T34" fmla="*/ 369511 w 598"/>
                <a:gd name="T35" fmla="*/ 455784 h 352"/>
                <a:gd name="T36" fmla="*/ 396482 w 598"/>
                <a:gd name="T37" fmla="*/ 474663 h 352"/>
                <a:gd name="T38" fmla="*/ 449077 w 598"/>
                <a:gd name="T39" fmla="*/ 422073 h 352"/>
                <a:gd name="T40" fmla="*/ 494928 w 598"/>
                <a:gd name="T41" fmla="*/ 373527 h 352"/>
                <a:gd name="T42" fmla="*/ 525946 w 598"/>
                <a:gd name="T43" fmla="*/ 334422 h 352"/>
                <a:gd name="T44" fmla="*/ 571797 w 598"/>
                <a:gd name="T45" fmla="*/ 233286 h 352"/>
                <a:gd name="T46" fmla="*/ 614952 w 598"/>
                <a:gd name="T47" fmla="*/ 207665 h 352"/>
                <a:gd name="T48" fmla="*/ 639226 w 598"/>
                <a:gd name="T49" fmla="*/ 172605 h 352"/>
                <a:gd name="T50" fmla="*/ 647318 w 598"/>
                <a:gd name="T51" fmla="*/ 156423 h 352"/>
                <a:gd name="T52" fmla="*/ 752507 w 598"/>
                <a:gd name="T53" fmla="*/ 114620 h 352"/>
                <a:gd name="T54" fmla="*/ 792964 w 598"/>
                <a:gd name="T55" fmla="*/ 120014 h 352"/>
                <a:gd name="T56" fmla="*/ 788918 w 598"/>
                <a:gd name="T57" fmla="*/ 79560 h 352"/>
                <a:gd name="T58" fmla="*/ 756553 w 598"/>
                <a:gd name="T59" fmla="*/ 41803 h 352"/>
                <a:gd name="T60" fmla="*/ 705307 w 598"/>
                <a:gd name="T61" fmla="*/ 53939 h 352"/>
                <a:gd name="T62" fmla="*/ 651363 w 598"/>
                <a:gd name="T63" fmla="*/ 29666 h 352"/>
                <a:gd name="T64" fmla="*/ 590677 w 598"/>
                <a:gd name="T65" fmla="*/ 18879 h 352"/>
                <a:gd name="T66" fmla="*/ 515157 w 598"/>
                <a:gd name="T67" fmla="*/ 83605 h 352"/>
                <a:gd name="T68" fmla="*/ 489534 w 598"/>
                <a:gd name="T69" fmla="*/ 122711 h 352"/>
                <a:gd name="T70" fmla="*/ 432894 w 598"/>
                <a:gd name="T71" fmla="*/ 107878 h 3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98"/>
                <a:gd name="T109" fmla="*/ 0 h 352"/>
                <a:gd name="T110" fmla="*/ 598 w 598"/>
                <a:gd name="T111" fmla="*/ 352 h 3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98" h="352">
                  <a:moveTo>
                    <a:pt x="307" y="77"/>
                  </a:moveTo>
                  <a:cubicBezTo>
                    <a:pt x="309" y="71"/>
                    <a:pt x="316" y="62"/>
                    <a:pt x="316" y="62"/>
                  </a:cubicBezTo>
                  <a:cubicBezTo>
                    <a:pt x="312" y="57"/>
                    <a:pt x="310" y="54"/>
                    <a:pt x="309" y="47"/>
                  </a:cubicBezTo>
                  <a:cubicBezTo>
                    <a:pt x="307" y="14"/>
                    <a:pt x="309" y="23"/>
                    <a:pt x="294" y="5"/>
                  </a:cubicBezTo>
                  <a:cubicBezTo>
                    <a:pt x="288" y="7"/>
                    <a:pt x="283" y="10"/>
                    <a:pt x="277" y="11"/>
                  </a:cubicBezTo>
                  <a:cubicBezTo>
                    <a:pt x="271" y="14"/>
                    <a:pt x="268" y="14"/>
                    <a:pt x="261" y="13"/>
                  </a:cubicBezTo>
                  <a:cubicBezTo>
                    <a:pt x="253" y="10"/>
                    <a:pt x="246" y="10"/>
                    <a:pt x="241" y="17"/>
                  </a:cubicBezTo>
                  <a:cubicBezTo>
                    <a:pt x="235" y="14"/>
                    <a:pt x="225" y="4"/>
                    <a:pt x="225" y="4"/>
                  </a:cubicBezTo>
                  <a:cubicBezTo>
                    <a:pt x="215" y="4"/>
                    <a:pt x="202" y="0"/>
                    <a:pt x="196" y="7"/>
                  </a:cubicBezTo>
                  <a:cubicBezTo>
                    <a:pt x="195" y="9"/>
                    <a:pt x="196" y="11"/>
                    <a:pt x="195" y="13"/>
                  </a:cubicBezTo>
                  <a:cubicBezTo>
                    <a:pt x="189" y="28"/>
                    <a:pt x="172" y="36"/>
                    <a:pt x="157" y="38"/>
                  </a:cubicBezTo>
                  <a:cubicBezTo>
                    <a:pt x="139" y="44"/>
                    <a:pt x="139" y="63"/>
                    <a:pt x="120" y="67"/>
                  </a:cubicBezTo>
                  <a:cubicBezTo>
                    <a:pt x="112" y="74"/>
                    <a:pt x="99" y="76"/>
                    <a:pt x="91" y="83"/>
                  </a:cubicBezTo>
                  <a:cubicBezTo>
                    <a:pt x="83" y="90"/>
                    <a:pt x="87" y="106"/>
                    <a:pt x="78" y="112"/>
                  </a:cubicBezTo>
                  <a:cubicBezTo>
                    <a:pt x="74" y="124"/>
                    <a:pt x="74" y="126"/>
                    <a:pt x="64" y="134"/>
                  </a:cubicBezTo>
                  <a:cubicBezTo>
                    <a:pt x="59" y="142"/>
                    <a:pt x="40" y="147"/>
                    <a:pt x="34" y="155"/>
                  </a:cubicBezTo>
                  <a:cubicBezTo>
                    <a:pt x="31" y="172"/>
                    <a:pt x="45" y="192"/>
                    <a:pt x="48" y="211"/>
                  </a:cubicBezTo>
                  <a:cubicBezTo>
                    <a:pt x="43" y="235"/>
                    <a:pt x="32" y="227"/>
                    <a:pt x="79" y="224"/>
                  </a:cubicBezTo>
                  <a:cubicBezTo>
                    <a:pt x="86" y="222"/>
                    <a:pt x="75" y="226"/>
                    <a:pt x="82" y="223"/>
                  </a:cubicBezTo>
                  <a:cubicBezTo>
                    <a:pt x="77" y="237"/>
                    <a:pt x="85" y="234"/>
                    <a:pt x="73" y="242"/>
                  </a:cubicBezTo>
                  <a:cubicBezTo>
                    <a:pt x="69" y="249"/>
                    <a:pt x="50" y="268"/>
                    <a:pt x="43" y="272"/>
                  </a:cubicBezTo>
                  <a:cubicBezTo>
                    <a:pt x="35" y="283"/>
                    <a:pt x="39" y="279"/>
                    <a:pt x="31" y="284"/>
                  </a:cubicBezTo>
                  <a:cubicBezTo>
                    <a:pt x="22" y="300"/>
                    <a:pt x="9" y="312"/>
                    <a:pt x="0" y="328"/>
                  </a:cubicBezTo>
                  <a:cubicBezTo>
                    <a:pt x="11" y="336"/>
                    <a:pt x="32" y="332"/>
                    <a:pt x="45" y="331"/>
                  </a:cubicBezTo>
                  <a:cubicBezTo>
                    <a:pt x="56" y="332"/>
                    <a:pt x="57" y="338"/>
                    <a:pt x="66" y="343"/>
                  </a:cubicBezTo>
                  <a:cubicBezTo>
                    <a:pt x="71" y="350"/>
                    <a:pt x="73" y="352"/>
                    <a:pt x="81" y="347"/>
                  </a:cubicBezTo>
                  <a:cubicBezTo>
                    <a:pt x="90" y="352"/>
                    <a:pt x="105" y="351"/>
                    <a:pt x="114" y="352"/>
                  </a:cubicBezTo>
                  <a:cubicBezTo>
                    <a:pt x="137" y="345"/>
                    <a:pt x="131" y="338"/>
                    <a:pt x="145" y="323"/>
                  </a:cubicBezTo>
                  <a:cubicBezTo>
                    <a:pt x="151" y="317"/>
                    <a:pt x="161" y="312"/>
                    <a:pt x="168" y="308"/>
                  </a:cubicBezTo>
                  <a:cubicBezTo>
                    <a:pt x="164" y="303"/>
                    <a:pt x="162" y="298"/>
                    <a:pt x="159" y="293"/>
                  </a:cubicBezTo>
                  <a:cubicBezTo>
                    <a:pt x="159" y="289"/>
                    <a:pt x="159" y="308"/>
                    <a:pt x="162" y="305"/>
                  </a:cubicBezTo>
                  <a:cubicBezTo>
                    <a:pt x="166" y="301"/>
                    <a:pt x="167" y="301"/>
                    <a:pt x="168" y="302"/>
                  </a:cubicBezTo>
                  <a:cubicBezTo>
                    <a:pt x="173" y="313"/>
                    <a:pt x="182" y="323"/>
                    <a:pt x="192" y="329"/>
                  </a:cubicBezTo>
                  <a:cubicBezTo>
                    <a:pt x="202" y="342"/>
                    <a:pt x="205" y="343"/>
                    <a:pt x="223" y="344"/>
                  </a:cubicBezTo>
                  <a:cubicBezTo>
                    <a:pt x="237" y="352"/>
                    <a:pt x="243" y="342"/>
                    <a:pt x="255" y="340"/>
                  </a:cubicBezTo>
                  <a:cubicBezTo>
                    <a:pt x="257" y="328"/>
                    <a:pt x="267" y="332"/>
                    <a:pt x="274" y="338"/>
                  </a:cubicBezTo>
                  <a:cubicBezTo>
                    <a:pt x="278" y="341"/>
                    <a:pt x="281" y="348"/>
                    <a:pt x="286" y="350"/>
                  </a:cubicBezTo>
                  <a:cubicBezTo>
                    <a:pt x="289" y="351"/>
                    <a:pt x="291" y="351"/>
                    <a:pt x="294" y="352"/>
                  </a:cubicBezTo>
                  <a:cubicBezTo>
                    <a:pt x="301" y="350"/>
                    <a:pt x="305" y="348"/>
                    <a:pt x="309" y="341"/>
                  </a:cubicBezTo>
                  <a:cubicBezTo>
                    <a:pt x="310" y="322"/>
                    <a:pt x="318" y="322"/>
                    <a:pt x="333" y="313"/>
                  </a:cubicBezTo>
                  <a:cubicBezTo>
                    <a:pt x="342" y="301"/>
                    <a:pt x="336" y="296"/>
                    <a:pt x="340" y="280"/>
                  </a:cubicBezTo>
                  <a:cubicBezTo>
                    <a:pt x="342" y="271"/>
                    <a:pt x="358" y="277"/>
                    <a:pt x="367" y="277"/>
                  </a:cubicBezTo>
                  <a:cubicBezTo>
                    <a:pt x="377" y="274"/>
                    <a:pt x="378" y="272"/>
                    <a:pt x="385" y="265"/>
                  </a:cubicBezTo>
                  <a:cubicBezTo>
                    <a:pt x="387" y="259"/>
                    <a:pt x="388" y="254"/>
                    <a:pt x="390" y="248"/>
                  </a:cubicBezTo>
                  <a:cubicBezTo>
                    <a:pt x="392" y="225"/>
                    <a:pt x="406" y="231"/>
                    <a:pt x="417" y="212"/>
                  </a:cubicBezTo>
                  <a:cubicBezTo>
                    <a:pt x="417" y="206"/>
                    <a:pt x="413" y="178"/>
                    <a:pt x="424" y="173"/>
                  </a:cubicBezTo>
                  <a:cubicBezTo>
                    <a:pt x="444" y="177"/>
                    <a:pt x="436" y="182"/>
                    <a:pt x="450" y="185"/>
                  </a:cubicBezTo>
                  <a:cubicBezTo>
                    <a:pt x="464" y="178"/>
                    <a:pt x="458" y="171"/>
                    <a:pt x="456" y="154"/>
                  </a:cubicBezTo>
                  <a:cubicBezTo>
                    <a:pt x="457" y="148"/>
                    <a:pt x="471" y="143"/>
                    <a:pt x="477" y="137"/>
                  </a:cubicBezTo>
                  <a:cubicBezTo>
                    <a:pt x="476" y="134"/>
                    <a:pt x="476" y="130"/>
                    <a:pt x="474" y="128"/>
                  </a:cubicBezTo>
                  <a:cubicBezTo>
                    <a:pt x="472" y="126"/>
                    <a:pt x="468" y="127"/>
                    <a:pt x="466" y="125"/>
                  </a:cubicBezTo>
                  <a:cubicBezTo>
                    <a:pt x="463" y="120"/>
                    <a:pt x="475" y="119"/>
                    <a:pt x="480" y="116"/>
                  </a:cubicBezTo>
                  <a:cubicBezTo>
                    <a:pt x="492" y="110"/>
                    <a:pt x="502" y="102"/>
                    <a:pt x="516" y="100"/>
                  </a:cubicBezTo>
                  <a:cubicBezTo>
                    <a:pt x="528" y="91"/>
                    <a:pt x="544" y="87"/>
                    <a:pt x="558" y="85"/>
                  </a:cubicBezTo>
                  <a:cubicBezTo>
                    <a:pt x="570" y="86"/>
                    <a:pt x="571" y="86"/>
                    <a:pt x="580" y="91"/>
                  </a:cubicBezTo>
                  <a:cubicBezTo>
                    <a:pt x="583" y="90"/>
                    <a:pt x="587" y="92"/>
                    <a:pt x="588" y="89"/>
                  </a:cubicBezTo>
                  <a:cubicBezTo>
                    <a:pt x="589" y="85"/>
                    <a:pt x="583" y="77"/>
                    <a:pt x="583" y="77"/>
                  </a:cubicBezTo>
                  <a:cubicBezTo>
                    <a:pt x="584" y="71"/>
                    <a:pt x="583" y="65"/>
                    <a:pt x="585" y="59"/>
                  </a:cubicBezTo>
                  <a:cubicBezTo>
                    <a:pt x="587" y="56"/>
                    <a:pt x="594" y="52"/>
                    <a:pt x="594" y="52"/>
                  </a:cubicBezTo>
                  <a:cubicBezTo>
                    <a:pt x="598" y="31"/>
                    <a:pt x="576" y="33"/>
                    <a:pt x="561" y="31"/>
                  </a:cubicBezTo>
                  <a:cubicBezTo>
                    <a:pt x="555" y="27"/>
                    <a:pt x="554" y="25"/>
                    <a:pt x="546" y="26"/>
                  </a:cubicBezTo>
                  <a:cubicBezTo>
                    <a:pt x="538" y="29"/>
                    <a:pt x="531" y="35"/>
                    <a:pt x="523" y="40"/>
                  </a:cubicBezTo>
                  <a:cubicBezTo>
                    <a:pt x="503" y="31"/>
                    <a:pt x="511" y="33"/>
                    <a:pt x="499" y="31"/>
                  </a:cubicBezTo>
                  <a:cubicBezTo>
                    <a:pt x="487" y="22"/>
                    <a:pt x="493" y="24"/>
                    <a:pt x="483" y="22"/>
                  </a:cubicBezTo>
                  <a:cubicBezTo>
                    <a:pt x="477" y="16"/>
                    <a:pt x="472" y="16"/>
                    <a:pt x="463" y="13"/>
                  </a:cubicBezTo>
                  <a:cubicBezTo>
                    <a:pt x="455" y="13"/>
                    <a:pt x="446" y="13"/>
                    <a:pt x="438" y="14"/>
                  </a:cubicBezTo>
                  <a:cubicBezTo>
                    <a:pt x="423" y="15"/>
                    <a:pt x="416" y="35"/>
                    <a:pt x="403" y="40"/>
                  </a:cubicBezTo>
                  <a:cubicBezTo>
                    <a:pt x="398" y="45"/>
                    <a:pt x="389" y="61"/>
                    <a:pt x="382" y="62"/>
                  </a:cubicBezTo>
                  <a:cubicBezTo>
                    <a:pt x="378" y="69"/>
                    <a:pt x="374" y="76"/>
                    <a:pt x="370" y="82"/>
                  </a:cubicBezTo>
                  <a:cubicBezTo>
                    <a:pt x="368" y="85"/>
                    <a:pt x="363" y="91"/>
                    <a:pt x="363" y="91"/>
                  </a:cubicBezTo>
                  <a:cubicBezTo>
                    <a:pt x="337" y="89"/>
                    <a:pt x="335" y="92"/>
                    <a:pt x="318" y="79"/>
                  </a:cubicBezTo>
                  <a:cubicBezTo>
                    <a:pt x="312" y="74"/>
                    <a:pt x="321" y="80"/>
                    <a:pt x="321" y="80"/>
                  </a:cubicBezTo>
                  <a:cubicBezTo>
                    <a:pt x="317" y="73"/>
                    <a:pt x="322" y="82"/>
                    <a:pt x="319" y="77"/>
                  </a:cubicBezTo>
                </a:path>
              </a:pathLst>
            </a:custGeom>
            <a:solidFill>
              <a:srgbClr val="80328C"/>
            </a:solidFill>
            <a:ln w="3175">
              <a:solidFill>
                <a:schemeClr val="bg1"/>
              </a:solidFill>
              <a:round/>
              <a:headEnd/>
              <a:tailEnd/>
            </a:ln>
          </p:spPr>
          <p:txBody>
            <a:bodyPr/>
            <a:lstStyle/>
            <a:p>
              <a:endParaRPr lang="zh-CN" altLang="en-US" dirty="0">
                <a:latin typeface="Plantagenet Cherokee" pitchFamily="18" charset="0"/>
              </a:endParaRPr>
            </a:p>
          </p:txBody>
        </p:sp>
        <p:sp>
          <p:nvSpPr>
            <p:cNvPr id="40" name="Freeform 20"/>
            <p:cNvSpPr>
              <a:spLocks/>
            </p:cNvSpPr>
            <p:nvPr/>
          </p:nvSpPr>
          <p:spPr bwMode="auto">
            <a:xfrm>
              <a:off x="5632450" y="2970213"/>
              <a:ext cx="258763" cy="325437"/>
            </a:xfrm>
            <a:custGeom>
              <a:avLst/>
              <a:gdLst>
                <a:gd name="T0" fmla="*/ 218331 w 192"/>
                <a:gd name="T1" fmla="*/ 321386 h 241"/>
                <a:gd name="T2" fmla="*/ 230461 w 192"/>
                <a:gd name="T3" fmla="*/ 301131 h 241"/>
                <a:gd name="T4" fmla="*/ 238547 w 192"/>
                <a:gd name="T5" fmla="*/ 256569 h 241"/>
                <a:gd name="T6" fmla="*/ 258763 w 192"/>
                <a:gd name="T7" fmla="*/ 222810 h 241"/>
                <a:gd name="T8" fmla="*/ 227765 w 192"/>
                <a:gd name="T9" fmla="*/ 170145 h 241"/>
                <a:gd name="T10" fmla="*/ 215636 w 192"/>
                <a:gd name="T11" fmla="*/ 145839 h 241"/>
                <a:gd name="T12" fmla="*/ 222374 w 192"/>
                <a:gd name="T13" fmla="*/ 125584 h 241"/>
                <a:gd name="T14" fmla="*/ 206202 w 192"/>
                <a:gd name="T15" fmla="*/ 89124 h 241"/>
                <a:gd name="T16" fmla="*/ 161727 w 192"/>
                <a:gd name="T17" fmla="*/ 33759 h 241"/>
                <a:gd name="T18" fmla="*/ 142859 w 192"/>
                <a:gd name="T19" fmla="*/ 24307 h 241"/>
                <a:gd name="T20" fmla="*/ 105122 w 192"/>
                <a:gd name="T21" fmla="*/ 0 h 241"/>
                <a:gd name="T22" fmla="*/ 64691 w 192"/>
                <a:gd name="T23" fmla="*/ 17555 h 241"/>
                <a:gd name="T24" fmla="*/ 21564 w 192"/>
                <a:gd name="T25" fmla="*/ 54014 h 241"/>
                <a:gd name="T26" fmla="*/ 28302 w 192"/>
                <a:gd name="T27" fmla="*/ 90474 h 241"/>
                <a:gd name="T28" fmla="*/ 28302 w 192"/>
                <a:gd name="T29" fmla="*/ 126934 h 241"/>
                <a:gd name="T30" fmla="*/ 0 w 192"/>
                <a:gd name="T31" fmla="*/ 182299 h 241"/>
                <a:gd name="T32" fmla="*/ 20216 w 192"/>
                <a:gd name="T33" fmla="*/ 206605 h 241"/>
                <a:gd name="T34" fmla="*/ 74125 w 192"/>
                <a:gd name="T35" fmla="*/ 203905 h 241"/>
                <a:gd name="T36" fmla="*/ 101079 w 192"/>
                <a:gd name="T37" fmla="*/ 214707 h 241"/>
                <a:gd name="T38" fmla="*/ 125338 w 192"/>
                <a:gd name="T39" fmla="*/ 182299 h 241"/>
                <a:gd name="T40" fmla="*/ 153641 w 192"/>
                <a:gd name="T41" fmla="*/ 218759 h 241"/>
                <a:gd name="T42" fmla="*/ 141511 w 192"/>
                <a:gd name="T43" fmla="*/ 284926 h 241"/>
                <a:gd name="T44" fmla="*/ 195420 w 192"/>
                <a:gd name="T45" fmla="*/ 315984 h 241"/>
                <a:gd name="T46" fmla="*/ 218331 w 192"/>
                <a:gd name="T47" fmla="*/ 325437 h 241"/>
                <a:gd name="T48" fmla="*/ 234504 w 192"/>
                <a:gd name="T49" fmla="*/ 317335 h 241"/>
                <a:gd name="T50" fmla="*/ 226418 w 192"/>
                <a:gd name="T51" fmla="*/ 291678 h 2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2"/>
                <a:gd name="T79" fmla="*/ 0 h 241"/>
                <a:gd name="T80" fmla="*/ 192 w 192"/>
                <a:gd name="T81" fmla="*/ 241 h 2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2" h="241">
                  <a:moveTo>
                    <a:pt x="162" y="238"/>
                  </a:moveTo>
                  <a:cubicBezTo>
                    <a:pt x="165" y="233"/>
                    <a:pt x="168" y="228"/>
                    <a:pt x="171" y="223"/>
                  </a:cubicBezTo>
                  <a:cubicBezTo>
                    <a:pt x="167" y="212"/>
                    <a:pt x="169" y="198"/>
                    <a:pt x="177" y="190"/>
                  </a:cubicBezTo>
                  <a:cubicBezTo>
                    <a:pt x="179" y="179"/>
                    <a:pt x="182" y="171"/>
                    <a:pt x="192" y="165"/>
                  </a:cubicBezTo>
                  <a:cubicBezTo>
                    <a:pt x="183" y="148"/>
                    <a:pt x="187" y="137"/>
                    <a:pt x="169" y="126"/>
                  </a:cubicBezTo>
                  <a:cubicBezTo>
                    <a:pt x="164" y="120"/>
                    <a:pt x="163" y="115"/>
                    <a:pt x="160" y="108"/>
                  </a:cubicBezTo>
                  <a:cubicBezTo>
                    <a:pt x="158" y="100"/>
                    <a:pt x="158" y="97"/>
                    <a:pt x="165" y="93"/>
                  </a:cubicBezTo>
                  <a:cubicBezTo>
                    <a:pt x="157" y="85"/>
                    <a:pt x="161" y="74"/>
                    <a:pt x="153" y="66"/>
                  </a:cubicBezTo>
                  <a:cubicBezTo>
                    <a:pt x="146" y="47"/>
                    <a:pt x="143" y="31"/>
                    <a:pt x="120" y="25"/>
                  </a:cubicBezTo>
                  <a:cubicBezTo>
                    <a:pt x="115" y="22"/>
                    <a:pt x="112" y="19"/>
                    <a:pt x="106" y="18"/>
                  </a:cubicBezTo>
                  <a:cubicBezTo>
                    <a:pt x="97" y="11"/>
                    <a:pt x="87" y="7"/>
                    <a:pt x="78" y="0"/>
                  </a:cubicBezTo>
                  <a:cubicBezTo>
                    <a:pt x="65" y="2"/>
                    <a:pt x="55" y="3"/>
                    <a:pt x="48" y="13"/>
                  </a:cubicBezTo>
                  <a:cubicBezTo>
                    <a:pt x="28" y="19"/>
                    <a:pt x="43" y="39"/>
                    <a:pt x="16" y="40"/>
                  </a:cubicBezTo>
                  <a:cubicBezTo>
                    <a:pt x="14" y="50"/>
                    <a:pt x="12" y="60"/>
                    <a:pt x="21" y="67"/>
                  </a:cubicBezTo>
                  <a:cubicBezTo>
                    <a:pt x="29" y="81"/>
                    <a:pt x="37" y="91"/>
                    <a:pt x="21" y="94"/>
                  </a:cubicBezTo>
                  <a:cubicBezTo>
                    <a:pt x="18" y="105"/>
                    <a:pt x="1" y="125"/>
                    <a:pt x="0" y="135"/>
                  </a:cubicBezTo>
                  <a:cubicBezTo>
                    <a:pt x="1" y="147"/>
                    <a:pt x="4" y="149"/>
                    <a:pt x="15" y="153"/>
                  </a:cubicBezTo>
                  <a:cubicBezTo>
                    <a:pt x="30" y="152"/>
                    <a:pt x="40" y="150"/>
                    <a:pt x="55" y="151"/>
                  </a:cubicBezTo>
                  <a:cubicBezTo>
                    <a:pt x="62" y="154"/>
                    <a:pt x="68" y="155"/>
                    <a:pt x="75" y="159"/>
                  </a:cubicBezTo>
                  <a:cubicBezTo>
                    <a:pt x="82" y="150"/>
                    <a:pt x="83" y="141"/>
                    <a:pt x="93" y="135"/>
                  </a:cubicBezTo>
                  <a:cubicBezTo>
                    <a:pt x="101" y="143"/>
                    <a:pt x="110" y="152"/>
                    <a:pt x="114" y="162"/>
                  </a:cubicBezTo>
                  <a:cubicBezTo>
                    <a:pt x="113" y="180"/>
                    <a:pt x="116" y="197"/>
                    <a:pt x="105" y="211"/>
                  </a:cubicBezTo>
                  <a:cubicBezTo>
                    <a:pt x="107" y="239"/>
                    <a:pt x="116" y="232"/>
                    <a:pt x="145" y="234"/>
                  </a:cubicBezTo>
                  <a:cubicBezTo>
                    <a:pt x="151" y="236"/>
                    <a:pt x="156" y="240"/>
                    <a:pt x="162" y="241"/>
                  </a:cubicBezTo>
                  <a:cubicBezTo>
                    <a:pt x="165" y="238"/>
                    <a:pt x="172" y="239"/>
                    <a:pt x="174" y="235"/>
                  </a:cubicBezTo>
                  <a:cubicBezTo>
                    <a:pt x="176" y="231"/>
                    <a:pt x="169" y="220"/>
                    <a:pt x="168" y="216"/>
                  </a:cubicBezTo>
                </a:path>
              </a:pathLst>
            </a:custGeom>
            <a:solidFill>
              <a:srgbClr val="80328C"/>
            </a:solidFill>
            <a:ln w="3175">
              <a:solidFill>
                <a:schemeClr val="bg1"/>
              </a:solidFill>
              <a:round/>
              <a:headEnd/>
              <a:tailEnd/>
            </a:ln>
          </p:spPr>
          <p:txBody>
            <a:bodyPr/>
            <a:lstStyle/>
            <a:p>
              <a:endParaRPr lang="zh-CN" altLang="en-US" dirty="0">
                <a:latin typeface="Plantagenet Cherokee" pitchFamily="18" charset="0"/>
              </a:endParaRPr>
            </a:p>
          </p:txBody>
        </p:sp>
        <p:sp>
          <p:nvSpPr>
            <p:cNvPr id="41" name="Freeform 21"/>
            <p:cNvSpPr>
              <a:spLocks/>
            </p:cNvSpPr>
            <p:nvPr/>
          </p:nvSpPr>
          <p:spPr bwMode="auto">
            <a:xfrm>
              <a:off x="5965825" y="2562225"/>
              <a:ext cx="669925" cy="658813"/>
            </a:xfrm>
            <a:custGeom>
              <a:avLst/>
              <a:gdLst>
                <a:gd name="T0" fmla="*/ 665881 w 497"/>
                <a:gd name="T1" fmla="*/ 298356 h 488"/>
                <a:gd name="T2" fmla="*/ 617355 w 497"/>
                <a:gd name="T3" fmla="*/ 172803 h 488"/>
                <a:gd name="T4" fmla="*/ 590397 w 497"/>
                <a:gd name="T5" fmla="*/ 149853 h 488"/>
                <a:gd name="T6" fmla="*/ 549959 w 497"/>
                <a:gd name="T7" fmla="*/ 93152 h 488"/>
                <a:gd name="T8" fmla="*/ 508173 w 497"/>
                <a:gd name="T9" fmla="*/ 91802 h 488"/>
                <a:gd name="T10" fmla="*/ 390902 w 497"/>
                <a:gd name="T11" fmla="*/ 18900 h 488"/>
                <a:gd name="T12" fmla="*/ 412469 w 497"/>
                <a:gd name="T13" fmla="*/ 89102 h 488"/>
                <a:gd name="T14" fmla="*/ 359899 w 497"/>
                <a:gd name="T15" fmla="*/ 101252 h 488"/>
                <a:gd name="T16" fmla="*/ 307330 w 497"/>
                <a:gd name="T17" fmla="*/ 120152 h 488"/>
                <a:gd name="T18" fmla="*/ 285763 w 497"/>
                <a:gd name="T19" fmla="*/ 137703 h 488"/>
                <a:gd name="T20" fmla="*/ 206234 w 497"/>
                <a:gd name="T21" fmla="*/ 178204 h 488"/>
                <a:gd name="T22" fmla="*/ 149621 w 497"/>
                <a:gd name="T23" fmla="*/ 226805 h 488"/>
                <a:gd name="T24" fmla="*/ 55265 w 497"/>
                <a:gd name="T25" fmla="*/ 218704 h 488"/>
                <a:gd name="T26" fmla="*/ 28307 w 497"/>
                <a:gd name="T27" fmla="*/ 245705 h 488"/>
                <a:gd name="T28" fmla="*/ 40438 w 497"/>
                <a:gd name="T29" fmla="*/ 314556 h 488"/>
                <a:gd name="T30" fmla="*/ 8088 w 497"/>
                <a:gd name="T31" fmla="*/ 396908 h 488"/>
                <a:gd name="T32" fmla="*/ 28307 w 497"/>
                <a:gd name="T33" fmla="*/ 437409 h 488"/>
                <a:gd name="T34" fmla="*/ 87616 w 497"/>
                <a:gd name="T35" fmla="*/ 494110 h 488"/>
                <a:gd name="T36" fmla="*/ 149621 w 497"/>
                <a:gd name="T37" fmla="*/ 488710 h 488"/>
                <a:gd name="T38" fmla="*/ 188711 w 497"/>
                <a:gd name="T39" fmla="*/ 444159 h 488"/>
                <a:gd name="T40" fmla="*/ 222410 w 497"/>
                <a:gd name="T41" fmla="*/ 403658 h 488"/>
                <a:gd name="T42" fmla="*/ 253412 w 497"/>
                <a:gd name="T43" fmla="*/ 372607 h 488"/>
                <a:gd name="T44" fmla="*/ 305982 w 497"/>
                <a:gd name="T45" fmla="*/ 392858 h 488"/>
                <a:gd name="T46" fmla="*/ 319461 w 497"/>
                <a:gd name="T47" fmla="*/ 457659 h 488"/>
                <a:gd name="T48" fmla="*/ 277675 w 497"/>
                <a:gd name="T49" fmla="*/ 518410 h 488"/>
                <a:gd name="T50" fmla="*/ 305982 w 497"/>
                <a:gd name="T51" fmla="*/ 583212 h 488"/>
                <a:gd name="T52" fmla="*/ 253412 w 497"/>
                <a:gd name="T53" fmla="*/ 626412 h 488"/>
                <a:gd name="T54" fmla="*/ 289807 w 497"/>
                <a:gd name="T55" fmla="*/ 642613 h 488"/>
                <a:gd name="T56" fmla="*/ 334289 w 497"/>
                <a:gd name="T57" fmla="*/ 602112 h 488"/>
                <a:gd name="T58" fmla="*/ 415165 w 497"/>
                <a:gd name="T59" fmla="*/ 529210 h 488"/>
                <a:gd name="T60" fmla="*/ 505477 w 497"/>
                <a:gd name="T61" fmla="*/ 484660 h 488"/>
                <a:gd name="T62" fmla="*/ 617355 w 497"/>
                <a:gd name="T63" fmla="*/ 383408 h 488"/>
                <a:gd name="T64" fmla="*/ 655098 w 497"/>
                <a:gd name="T65" fmla="*/ 319956 h 4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7"/>
                <a:gd name="T100" fmla="*/ 0 h 488"/>
                <a:gd name="T101" fmla="*/ 497 w 497"/>
                <a:gd name="T102" fmla="*/ 488 h 4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7" h="488">
                  <a:moveTo>
                    <a:pt x="497" y="245"/>
                  </a:moveTo>
                  <a:cubicBezTo>
                    <a:pt x="487" y="240"/>
                    <a:pt x="489" y="231"/>
                    <a:pt x="494" y="221"/>
                  </a:cubicBezTo>
                  <a:cubicBezTo>
                    <a:pt x="481" y="208"/>
                    <a:pt x="484" y="184"/>
                    <a:pt x="467" y="174"/>
                  </a:cubicBezTo>
                  <a:cubicBezTo>
                    <a:pt x="458" y="159"/>
                    <a:pt x="447" y="143"/>
                    <a:pt x="458" y="128"/>
                  </a:cubicBezTo>
                  <a:cubicBezTo>
                    <a:pt x="458" y="126"/>
                    <a:pt x="460" y="124"/>
                    <a:pt x="459" y="123"/>
                  </a:cubicBezTo>
                  <a:cubicBezTo>
                    <a:pt x="459" y="123"/>
                    <a:pt x="440" y="113"/>
                    <a:pt x="438" y="111"/>
                  </a:cubicBezTo>
                  <a:cubicBezTo>
                    <a:pt x="429" y="104"/>
                    <a:pt x="422" y="93"/>
                    <a:pt x="417" y="83"/>
                  </a:cubicBezTo>
                  <a:cubicBezTo>
                    <a:pt x="416" y="76"/>
                    <a:pt x="413" y="74"/>
                    <a:pt x="408" y="69"/>
                  </a:cubicBezTo>
                  <a:cubicBezTo>
                    <a:pt x="404" y="60"/>
                    <a:pt x="400" y="43"/>
                    <a:pt x="390" y="41"/>
                  </a:cubicBezTo>
                  <a:cubicBezTo>
                    <a:pt x="384" y="49"/>
                    <a:pt x="384" y="64"/>
                    <a:pt x="377" y="68"/>
                  </a:cubicBezTo>
                  <a:cubicBezTo>
                    <a:pt x="365" y="65"/>
                    <a:pt x="374" y="51"/>
                    <a:pt x="369" y="42"/>
                  </a:cubicBezTo>
                  <a:cubicBezTo>
                    <a:pt x="333" y="0"/>
                    <a:pt x="304" y="16"/>
                    <a:pt x="290" y="14"/>
                  </a:cubicBezTo>
                  <a:cubicBezTo>
                    <a:pt x="283" y="23"/>
                    <a:pt x="313" y="35"/>
                    <a:pt x="317" y="44"/>
                  </a:cubicBezTo>
                  <a:cubicBezTo>
                    <a:pt x="318" y="52"/>
                    <a:pt x="315" y="64"/>
                    <a:pt x="306" y="66"/>
                  </a:cubicBezTo>
                  <a:cubicBezTo>
                    <a:pt x="300" y="65"/>
                    <a:pt x="294" y="63"/>
                    <a:pt x="288" y="63"/>
                  </a:cubicBezTo>
                  <a:cubicBezTo>
                    <a:pt x="279" y="63"/>
                    <a:pt x="274" y="70"/>
                    <a:pt x="267" y="75"/>
                  </a:cubicBezTo>
                  <a:cubicBezTo>
                    <a:pt x="260" y="79"/>
                    <a:pt x="250" y="87"/>
                    <a:pt x="246" y="87"/>
                  </a:cubicBezTo>
                  <a:cubicBezTo>
                    <a:pt x="240" y="88"/>
                    <a:pt x="234" y="87"/>
                    <a:pt x="228" y="89"/>
                  </a:cubicBezTo>
                  <a:cubicBezTo>
                    <a:pt x="226" y="90"/>
                    <a:pt x="228" y="93"/>
                    <a:pt x="227" y="95"/>
                  </a:cubicBezTo>
                  <a:cubicBezTo>
                    <a:pt x="224" y="100"/>
                    <a:pt x="217" y="101"/>
                    <a:pt x="212" y="102"/>
                  </a:cubicBezTo>
                  <a:cubicBezTo>
                    <a:pt x="206" y="105"/>
                    <a:pt x="199" y="105"/>
                    <a:pt x="192" y="107"/>
                  </a:cubicBezTo>
                  <a:cubicBezTo>
                    <a:pt x="190" y="136"/>
                    <a:pt x="181" y="129"/>
                    <a:pt x="153" y="132"/>
                  </a:cubicBezTo>
                  <a:cubicBezTo>
                    <a:pt x="151" y="144"/>
                    <a:pt x="136" y="144"/>
                    <a:pt x="128" y="152"/>
                  </a:cubicBezTo>
                  <a:cubicBezTo>
                    <a:pt x="122" y="158"/>
                    <a:pt x="111" y="168"/>
                    <a:pt x="111" y="168"/>
                  </a:cubicBezTo>
                  <a:cubicBezTo>
                    <a:pt x="108" y="181"/>
                    <a:pt x="94" y="207"/>
                    <a:pt x="81" y="212"/>
                  </a:cubicBezTo>
                  <a:cubicBezTo>
                    <a:pt x="76" y="187"/>
                    <a:pt x="60" y="176"/>
                    <a:pt x="41" y="162"/>
                  </a:cubicBezTo>
                  <a:cubicBezTo>
                    <a:pt x="35" y="164"/>
                    <a:pt x="29" y="164"/>
                    <a:pt x="23" y="167"/>
                  </a:cubicBezTo>
                  <a:cubicBezTo>
                    <a:pt x="19" y="173"/>
                    <a:pt x="18" y="172"/>
                    <a:pt x="21" y="182"/>
                  </a:cubicBezTo>
                  <a:cubicBezTo>
                    <a:pt x="22" y="186"/>
                    <a:pt x="26" y="192"/>
                    <a:pt x="26" y="192"/>
                  </a:cubicBezTo>
                  <a:cubicBezTo>
                    <a:pt x="28" y="206"/>
                    <a:pt x="27" y="220"/>
                    <a:pt x="30" y="233"/>
                  </a:cubicBezTo>
                  <a:cubicBezTo>
                    <a:pt x="29" y="254"/>
                    <a:pt x="24" y="253"/>
                    <a:pt x="15" y="269"/>
                  </a:cubicBezTo>
                  <a:cubicBezTo>
                    <a:pt x="13" y="279"/>
                    <a:pt x="12" y="286"/>
                    <a:pt x="6" y="294"/>
                  </a:cubicBezTo>
                  <a:cubicBezTo>
                    <a:pt x="5" y="300"/>
                    <a:pt x="3" y="303"/>
                    <a:pt x="0" y="308"/>
                  </a:cubicBezTo>
                  <a:cubicBezTo>
                    <a:pt x="4" y="320"/>
                    <a:pt x="9" y="323"/>
                    <a:pt x="21" y="324"/>
                  </a:cubicBezTo>
                  <a:cubicBezTo>
                    <a:pt x="32" y="330"/>
                    <a:pt x="37" y="346"/>
                    <a:pt x="50" y="347"/>
                  </a:cubicBezTo>
                  <a:cubicBezTo>
                    <a:pt x="63" y="355"/>
                    <a:pt x="59" y="354"/>
                    <a:pt x="65" y="366"/>
                  </a:cubicBezTo>
                  <a:cubicBezTo>
                    <a:pt x="67" y="374"/>
                    <a:pt x="74" y="377"/>
                    <a:pt x="81" y="380"/>
                  </a:cubicBezTo>
                  <a:cubicBezTo>
                    <a:pt x="97" y="377"/>
                    <a:pt x="99" y="371"/>
                    <a:pt x="111" y="362"/>
                  </a:cubicBezTo>
                  <a:cubicBezTo>
                    <a:pt x="115" y="355"/>
                    <a:pt x="120" y="350"/>
                    <a:pt x="126" y="345"/>
                  </a:cubicBezTo>
                  <a:cubicBezTo>
                    <a:pt x="130" y="338"/>
                    <a:pt x="133" y="333"/>
                    <a:pt x="140" y="329"/>
                  </a:cubicBezTo>
                  <a:cubicBezTo>
                    <a:pt x="143" y="323"/>
                    <a:pt x="148" y="314"/>
                    <a:pt x="152" y="309"/>
                  </a:cubicBezTo>
                  <a:cubicBezTo>
                    <a:pt x="156" y="305"/>
                    <a:pt x="165" y="299"/>
                    <a:pt x="165" y="299"/>
                  </a:cubicBezTo>
                  <a:cubicBezTo>
                    <a:pt x="168" y="293"/>
                    <a:pt x="170" y="291"/>
                    <a:pt x="176" y="287"/>
                  </a:cubicBezTo>
                  <a:cubicBezTo>
                    <a:pt x="177" y="280"/>
                    <a:pt x="181" y="279"/>
                    <a:pt x="188" y="276"/>
                  </a:cubicBezTo>
                  <a:cubicBezTo>
                    <a:pt x="200" y="278"/>
                    <a:pt x="206" y="279"/>
                    <a:pt x="218" y="278"/>
                  </a:cubicBezTo>
                  <a:cubicBezTo>
                    <a:pt x="223" y="282"/>
                    <a:pt x="225" y="285"/>
                    <a:pt x="227" y="291"/>
                  </a:cubicBezTo>
                  <a:cubicBezTo>
                    <a:pt x="228" y="300"/>
                    <a:pt x="232" y="306"/>
                    <a:pt x="239" y="312"/>
                  </a:cubicBezTo>
                  <a:cubicBezTo>
                    <a:pt x="244" y="321"/>
                    <a:pt x="241" y="330"/>
                    <a:pt x="237" y="339"/>
                  </a:cubicBezTo>
                  <a:cubicBezTo>
                    <a:pt x="235" y="348"/>
                    <a:pt x="227" y="360"/>
                    <a:pt x="219" y="365"/>
                  </a:cubicBezTo>
                  <a:cubicBezTo>
                    <a:pt x="215" y="371"/>
                    <a:pt x="211" y="378"/>
                    <a:pt x="206" y="384"/>
                  </a:cubicBezTo>
                  <a:cubicBezTo>
                    <a:pt x="201" y="398"/>
                    <a:pt x="196" y="408"/>
                    <a:pt x="188" y="420"/>
                  </a:cubicBezTo>
                  <a:cubicBezTo>
                    <a:pt x="190" y="448"/>
                    <a:pt x="204" y="430"/>
                    <a:pt x="227" y="432"/>
                  </a:cubicBezTo>
                  <a:cubicBezTo>
                    <a:pt x="225" y="452"/>
                    <a:pt x="226" y="454"/>
                    <a:pt x="207" y="456"/>
                  </a:cubicBezTo>
                  <a:cubicBezTo>
                    <a:pt x="200" y="461"/>
                    <a:pt x="197" y="462"/>
                    <a:pt x="188" y="464"/>
                  </a:cubicBezTo>
                  <a:cubicBezTo>
                    <a:pt x="178" y="472"/>
                    <a:pt x="175" y="475"/>
                    <a:pt x="183" y="488"/>
                  </a:cubicBezTo>
                  <a:cubicBezTo>
                    <a:pt x="195" y="485"/>
                    <a:pt x="204" y="478"/>
                    <a:pt x="215" y="476"/>
                  </a:cubicBezTo>
                  <a:cubicBezTo>
                    <a:pt x="222" y="467"/>
                    <a:pt x="223" y="464"/>
                    <a:pt x="225" y="453"/>
                  </a:cubicBezTo>
                  <a:cubicBezTo>
                    <a:pt x="242" y="460"/>
                    <a:pt x="235" y="449"/>
                    <a:pt x="248" y="446"/>
                  </a:cubicBezTo>
                  <a:cubicBezTo>
                    <a:pt x="253" y="439"/>
                    <a:pt x="260" y="435"/>
                    <a:pt x="266" y="429"/>
                  </a:cubicBezTo>
                  <a:cubicBezTo>
                    <a:pt x="277" y="418"/>
                    <a:pt x="291" y="395"/>
                    <a:pt x="308" y="392"/>
                  </a:cubicBezTo>
                  <a:cubicBezTo>
                    <a:pt x="322" y="385"/>
                    <a:pt x="334" y="371"/>
                    <a:pt x="351" y="368"/>
                  </a:cubicBezTo>
                  <a:cubicBezTo>
                    <a:pt x="360" y="365"/>
                    <a:pt x="366" y="361"/>
                    <a:pt x="375" y="359"/>
                  </a:cubicBezTo>
                  <a:cubicBezTo>
                    <a:pt x="387" y="352"/>
                    <a:pt x="401" y="349"/>
                    <a:pt x="413" y="342"/>
                  </a:cubicBezTo>
                  <a:cubicBezTo>
                    <a:pt x="424" y="327"/>
                    <a:pt x="439" y="288"/>
                    <a:pt x="458" y="284"/>
                  </a:cubicBezTo>
                  <a:cubicBezTo>
                    <a:pt x="468" y="272"/>
                    <a:pt x="481" y="265"/>
                    <a:pt x="492" y="251"/>
                  </a:cubicBezTo>
                  <a:cubicBezTo>
                    <a:pt x="491" y="246"/>
                    <a:pt x="486" y="237"/>
                    <a:pt x="486" y="237"/>
                  </a:cubicBezTo>
                </a:path>
              </a:pathLst>
            </a:custGeom>
            <a:solidFill>
              <a:srgbClr val="80328C"/>
            </a:solidFill>
            <a:ln w="3175">
              <a:solidFill>
                <a:schemeClr val="bg1"/>
              </a:solidFill>
              <a:round/>
              <a:headEnd/>
              <a:tailEnd/>
            </a:ln>
          </p:spPr>
          <p:txBody>
            <a:bodyPr/>
            <a:lstStyle/>
            <a:p>
              <a:endParaRPr lang="zh-CN" altLang="en-US" dirty="0">
                <a:latin typeface="Plantagenet Cherokee" pitchFamily="18" charset="0"/>
              </a:endParaRPr>
            </a:p>
          </p:txBody>
        </p:sp>
        <p:sp>
          <p:nvSpPr>
            <p:cNvPr id="42" name="Freeform 26"/>
            <p:cNvSpPr>
              <a:spLocks/>
            </p:cNvSpPr>
            <p:nvPr/>
          </p:nvSpPr>
          <p:spPr bwMode="auto">
            <a:xfrm>
              <a:off x="6151563" y="2230438"/>
              <a:ext cx="936625" cy="654050"/>
            </a:xfrm>
            <a:custGeom>
              <a:avLst/>
              <a:gdLst>
                <a:gd name="T0" fmla="*/ 245274 w 695"/>
                <a:gd name="T1" fmla="*/ 356019 h 485"/>
                <a:gd name="T2" fmla="*/ 206192 w 695"/>
                <a:gd name="T3" fmla="*/ 334442 h 485"/>
                <a:gd name="T4" fmla="*/ 168458 w 695"/>
                <a:gd name="T5" fmla="*/ 234649 h 485"/>
                <a:gd name="T6" fmla="*/ 115899 w 695"/>
                <a:gd name="T7" fmla="*/ 277803 h 485"/>
                <a:gd name="T8" fmla="*/ 64688 w 695"/>
                <a:gd name="T9" fmla="*/ 186101 h 485"/>
                <a:gd name="T10" fmla="*/ 18867 w 695"/>
                <a:gd name="T11" fmla="*/ 67428 h 485"/>
                <a:gd name="T12" fmla="*/ 87598 w 695"/>
                <a:gd name="T13" fmla="*/ 71474 h 485"/>
                <a:gd name="T14" fmla="*/ 111856 w 695"/>
                <a:gd name="T15" fmla="*/ 36411 h 485"/>
                <a:gd name="T16" fmla="*/ 157676 w 695"/>
                <a:gd name="T17" fmla="*/ 0 h 485"/>
                <a:gd name="T18" fmla="*/ 237188 w 695"/>
                <a:gd name="T19" fmla="*/ 56639 h 485"/>
                <a:gd name="T20" fmla="*/ 311310 w 695"/>
                <a:gd name="T21" fmla="*/ 75519 h 485"/>
                <a:gd name="T22" fmla="*/ 404299 w 695"/>
                <a:gd name="T23" fmla="*/ 71474 h 485"/>
                <a:gd name="T24" fmla="*/ 495940 w 695"/>
                <a:gd name="T25" fmla="*/ 89005 h 485"/>
                <a:gd name="T26" fmla="*/ 557932 w 695"/>
                <a:gd name="T27" fmla="*/ 161827 h 485"/>
                <a:gd name="T28" fmla="*/ 602405 w 695"/>
                <a:gd name="T29" fmla="*/ 200935 h 485"/>
                <a:gd name="T30" fmla="*/ 617229 w 695"/>
                <a:gd name="T31" fmla="*/ 168570 h 485"/>
                <a:gd name="T32" fmla="*/ 669788 w 695"/>
                <a:gd name="T33" fmla="*/ 182055 h 485"/>
                <a:gd name="T34" fmla="*/ 681917 w 695"/>
                <a:gd name="T35" fmla="*/ 218466 h 485"/>
                <a:gd name="T36" fmla="*/ 730433 w 695"/>
                <a:gd name="T37" fmla="*/ 245437 h 485"/>
                <a:gd name="T38" fmla="*/ 774906 w 695"/>
                <a:gd name="T39" fmla="*/ 192844 h 485"/>
                <a:gd name="T40" fmla="*/ 851722 w 695"/>
                <a:gd name="T41" fmla="*/ 188798 h 485"/>
                <a:gd name="T42" fmla="*/ 871937 w 695"/>
                <a:gd name="T43" fmla="*/ 233300 h 485"/>
                <a:gd name="T44" fmla="*/ 936625 w 695"/>
                <a:gd name="T45" fmla="*/ 249483 h 485"/>
                <a:gd name="T46" fmla="*/ 889457 w 695"/>
                <a:gd name="T47" fmla="*/ 342533 h 485"/>
                <a:gd name="T48" fmla="*/ 869242 w 695"/>
                <a:gd name="T49" fmla="*/ 358716 h 485"/>
                <a:gd name="T50" fmla="*/ 843636 w 695"/>
                <a:gd name="T51" fmla="*/ 330396 h 485"/>
                <a:gd name="T52" fmla="*/ 795121 w 695"/>
                <a:gd name="T53" fmla="*/ 396476 h 485"/>
                <a:gd name="T54" fmla="*/ 707523 w 695"/>
                <a:gd name="T55" fmla="*/ 455812 h 485"/>
                <a:gd name="T56" fmla="*/ 698089 w 695"/>
                <a:gd name="T57" fmla="*/ 548863 h 485"/>
                <a:gd name="T58" fmla="*/ 634749 w 695"/>
                <a:gd name="T59" fmla="*/ 550211 h 485"/>
                <a:gd name="T60" fmla="*/ 572756 w 695"/>
                <a:gd name="T61" fmla="*/ 546165 h 485"/>
                <a:gd name="T62" fmla="*/ 545803 w 695"/>
                <a:gd name="T63" fmla="*/ 573137 h 485"/>
                <a:gd name="T64" fmla="*/ 487854 w 695"/>
                <a:gd name="T65" fmla="*/ 654050 h 485"/>
                <a:gd name="T66" fmla="*/ 460900 w 695"/>
                <a:gd name="T67" fmla="*/ 598759 h 485"/>
                <a:gd name="T68" fmla="*/ 424514 w 695"/>
                <a:gd name="T69" fmla="*/ 548863 h 485"/>
                <a:gd name="T70" fmla="*/ 386779 w 695"/>
                <a:gd name="T71" fmla="*/ 476041 h 485"/>
                <a:gd name="T72" fmla="*/ 339611 w 695"/>
                <a:gd name="T73" fmla="*/ 392430 h 485"/>
                <a:gd name="T74" fmla="*/ 297833 w 695"/>
                <a:gd name="T75" fmla="*/ 382990 h 4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95"/>
                <a:gd name="T115" fmla="*/ 0 h 485"/>
                <a:gd name="T116" fmla="*/ 695 w 695"/>
                <a:gd name="T117" fmla="*/ 485 h 4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95" h="485">
                  <a:moveTo>
                    <a:pt x="219" y="285"/>
                  </a:moveTo>
                  <a:cubicBezTo>
                    <a:pt x="213" y="284"/>
                    <a:pt x="193" y="267"/>
                    <a:pt x="182" y="264"/>
                  </a:cubicBezTo>
                  <a:cubicBezTo>
                    <a:pt x="171" y="261"/>
                    <a:pt x="158" y="270"/>
                    <a:pt x="153" y="267"/>
                  </a:cubicBezTo>
                  <a:cubicBezTo>
                    <a:pt x="149" y="259"/>
                    <a:pt x="147" y="255"/>
                    <a:pt x="153" y="248"/>
                  </a:cubicBezTo>
                  <a:cubicBezTo>
                    <a:pt x="152" y="216"/>
                    <a:pt x="159" y="219"/>
                    <a:pt x="144" y="204"/>
                  </a:cubicBezTo>
                  <a:cubicBezTo>
                    <a:pt x="142" y="191"/>
                    <a:pt x="137" y="180"/>
                    <a:pt x="125" y="174"/>
                  </a:cubicBezTo>
                  <a:cubicBezTo>
                    <a:pt x="114" y="177"/>
                    <a:pt x="104" y="181"/>
                    <a:pt x="93" y="183"/>
                  </a:cubicBezTo>
                  <a:cubicBezTo>
                    <a:pt x="87" y="192"/>
                    <a:pt x="87" y="195"/>
                    <a:pt x="86" y="206"/>
                  </a:cubicBezTo>
                  <a:cubicBezTo>
                    <a:pt x="69" y="203"/>
                    <a:pt x="65" y="207"/>
                    <a:pt x="59" y="194"/>
                  </a:cubicBezTo>
                  <a:cubicBezTo>
                    <a:pt x="57" y="172"/>
                    <a:pt x="57" y="157"/>
                    <a:pt x="48" y="138"/>
                  </a:cubicBezTo>
                  <a:cubicBezTo>
                    <a:pt x="42" y="103"/>
                    <a:pt x="41" y="92"/>
                    <a:pt x="14" y="72"/>
                  </a:cubicBezTo>
                  <a:cubicBezTo>
                    <a:pt x="10" y="65"/>
                    <a:pt x="0" y="53"/>
                    <a:pt x="14" y="50"/>
                  </a:cubicBezTo>
                  <a:cubicBezTo>
                    <a:pt x="20" y="46"/>
                    <a:pt x="28" y="42"/>
                    <a:pt x="35" y="41"/>
                  </a:cubicBezTo>
                  <a:cubicBezTo>
                    <a:pt x="48" y="42"/>
                    <a:pt x="55" y="45"/>
                    <a:pt x="65" y="53"/>
                  </a:cubicBezTo>
                  <a:cubicBezTo>
                    <a:pt x="73" y="52"/>
                    <a:pt x="81" y="52"/>
                    <a:pt x="89" y="50"/>
                  </a:cubicBezTo>
                  <a:cubicBezTo>
                    <a:pt x="105" y="46"/>
                    <a:pt x="90" y="30"/>
                    <a:pt x="83" y="27"/>
                  </a:cubicBezTo>
                  <a:cubicBezTo>
                    <a:pt x="80" y="17"/>
                    <a:pt x="88" y="10"/>
                    <a:pt x="98" y="8"/>
                  </a:cubicBezTo>
                  <a:cubicBezTo>
                    <a:pt x="104" y="5"/>
                    <a:pt x="111" y="2"/>
                    <a:pt x="117" y="0"/>
                  </a:cubicBezTo>
                  <a:cubicBezTo>
                    <a:pt x="149" y="3"/>
                    <a:pt x="142" y="6"/>
                    <a:pt x="164" y="23"/>
                  </a:cubicBezTo>
                  <a:cubicBezTo>
                    <a:pt x="170" y="28"/>
                    <a:pt x="176" y="42"/>
                    <a:pt x="176" y="42"/>
                  </a:cubicBezTo>
                  <a:cubicBezTo>
                    <a:pt x="177" y="69"/>
                    <a:pt x="175" y="62"/>
                    <a:pt x="201" y="65"/>
                  </a:cubicBezTo>
                  <a:cubicBezTo>
                    <a:pt x="216" y="63"/>
                    <a:pt x="217" y="49"/>
                    <a:pt x="231" y="56"/>
                  </a:cubicBezTo>
                  <a:cubicBezTo>
                    <a:pt x="248" y="53"/>
                    <a:pt x="246" y="43"/>
                    <a:pt x="255" y="32"/>
                  </a:cubicBezTo>
                  <a:cubicBezTo>
                    <a:pt x="261" y="33"/>
                    <a:pt x="294" y="49"/>
                    <a:pt x="300" y="53"/>
                  </a:cubicBezTo>
                  <a:cubicBezTo>
                    <a:pt x="311" y="60"/>
                    <a:pt x="300" y="62"/>
                    <a:pt x="312" y="68"/>
                  </a:cubicBezTo>
                  <a:cubicBezTo>
                    <a:pt x="350" y="47"/>
                    <a:pt x="353" y="68"/>
                    <a:pt x="368" y="66"/>
                  </a:cubicBezTo>
                  <a:cubicBezTo>
                    <a:pt x="397" y="68"/>
                    <a:pt x="373" y="77"/>
                    <a:pt x="383" y="101"/>
                  </a:cubicBezTo>
                  <a:cubicBezTo>
                    <a:pt x="385" y="115"/>
                    <a:pt x="401" y="119"/>
                    <a:pt x="414" y="120"/>
                  </a:cubicBezTo>
                  <a:cubicBezTo>
                    <a:pt x="426" y="127"/>
                    <a:pt x="436" y="124"/>
                    <a:pt x="440" y="137"/>
                  </a:cubicBezTo>
                  <a:cubicBezTo>
                    <a:pt x="442" y="144"/>
                    <a:pt x="441" y="145"/>
                    <a:pt x="447" y="149"/>
                  </a:cubicBezTo>
                  <a:cubicBezTo>
                    <a:pt x="465" y="144"/>
                    <a:pt x="462" y="156"/>
                    <a:pt x="458" y="135"/>
                  </a:cubicBezTo>
                  <a:cubicBezTo>
                    <a:pt x="445" y="139"/>
                    <a:pt x="453" y="129"/>
                    <a:pt x="458" y="125"/>
                  </a:cubicBezTo>
                  <a:cubicBezTo>
                    <a:pt x="461" y="123"/>
                    <a:pt x="471" y="105"/>
                    <a:pt x="477" y="107"/>
                  </a:cubicBezTo>
                  <a:cubicBezTo>
                    <a:pt x="483" y="109"/>
                    <a:pt x="493" y="128"/>
                    <a:pt x="497" y="135"/>
                  </a:cubicBezTo>
                  <a:cubicBezTo>
                    <a:pt x="498" y="140"/>
                    <a:pt x="499" y="147"/>
                    <a:pt x="501" y="152"/>
                  </a:cubicBezTo>
                  <a:cubicBezTo>
                    <a:pt x="502" y="155"/>
                    <a:pt x="506" y="162"/>
                    <a:pt x="506" y="162"/>
                  </a:cubicBezTo>
                  <a:cubicBezTo>
                    <a:pt x="508" y="173"/>
                    <a:pt x="522" y="170"/>
                    <a:pt x="531" y="176"/>
                  </a:cubicBezTo>
                  <a:cubicBezTo>
                    <a:pt x="536" y="184"/>
                    <a:pt x="533" y="180"/>
                    <a:pt x="542" y="182"/>
                  </a:cubicBezTo>
                  <a:cubicBezTo>
                    <a:pt x="548" y="185"/>
                    <a:pt x="548" y="173"/>
                    <a:pt x="552" y="168"/>
                  </a:cubicBezTo>
                  <a:cubicBezTo>
                    <a:pt x="553" y="148"/>
                    <a:pt x="554" y="147"/>
                    <a:pt x="575" y="143"/>
                  </a:cubicBezTo>
                  <a:cubicBezTo>
                    <a:pt x="584" y="139"/>
                    <a:pt x="595" y="140"/>
                    <a:pt x="603" y="135"/>
                  </a:cubicBezTo>
                  <a:cubicBezTo>
                    <a:pt x="613" y="136"/>
                    <a:pt x="623" y="143"/>
                    <a:pt x="632" y="140"/>
                  </a:cubicBezTo>
                  <a:cubicBezTo>
                    <a:pt x="637" y="141"/>
                    <a:pt x="633" y="150"/>
                    <a:pt x="638" y="152"/>
                  </a:cubicBezTo>
                  <a:cubicBezTo>
                    <a:pt x="638" y="152"/>
                    <a:pt x="644" y="171"/>
                    <a:pt x="647" y="173"/>
                  </a:cubicBezTo>
                  <a:cubicBezTo>
                    <a:pt x="650" y="176"/>
                    <a:pt x="655" y="175"/>
                    <a:pt x="659" y="176"/>
                  </a:cubicBezTo>
                  <a:cubicBezTo>
                    <a:pt x="674" y="169"/>
                    <a:pt x="689" y="171"/>
                    <a:pt x="695" y="185"/>
                  </a:cubicBezTo>
                  <a:cubicBezTo>
                    <a:pt x="692" y="194"/>
                    <a:pt x="690" y="202"/>
                    <a:pt x="684" y="210"/>
                  </a:cubicBezTo>
                  <a:cubicBezTo>
                    <a:pt x="681" y="226"/>
                    <a:pt x="675" y="245"/>
                    <a:pt x="660" y="254"/>
                  </a:cubicBezTo>
                  <a:cubicBezTo>
                    <a:pt x="656" y="260"/>
                    <a:pt x="666" y="278"/>
                    <a:pt x="660" y="275"/>
                  </a:cubicBezTo>
                  <a:cubicBezTo>
                    <a:pt x="655" y="272"/>
                    <a:pt x="645" y="266"/>
                    <a:pt x="645" y="266"/>
                  </a:cubicBezTo>
                  <a:cubicBezTo>
                    <a:pt x="640" y="258"/>
                    <a:pt x="643" y="263"/>
                    <a:pt x="635" y="252"/>
                  </a:cubicBezTo>
                  <a:cubicBezTo>
                    <a:pt x="633" y="249"/>
                    <a:pt x="626" y="245"/>
                    <a:pt x="626" y="245"/>
                  </a:cubicBezTo>
                  <a:cubicBezTo>
                    <a:pt x="606" y="246"/>
                    <a:pt x="602" y="245"/>
                    <a:pt x="611" y="264"/>
                  </a:cubicBezTo>
                  <a:cubicBezTo>
                    <a:pt x="614" y="280"/>
                    <a:pt x="606" y="292"/>
                    <a:pt x="590" y="294"/>
                  </a:cubicBezTo>
                  <a:cubicBezTo>
                    <a:pt x="574" y="304"/>
                    <a:pt x="569" y="327"/>
                    <a:pt x="552" y="335"/>
                  </a:cubicBezTo>
                  <a:cubicBezTo>
                    <a:pt x="544" y="339"/>
                    <a:pt x="534" y="337"/>
                    <a:pt x="525" y="338"/>
                  </a:cubicBezTo>
                  <a:cubicBezTo>
                    <a:pt x="519" y="342"/>
                    <a:pt x="513" y="342"/>
                    <a:pt x="506" y="344"/>
                  </a:cubicBezTo>
                  <a:cubicBezTo>
                    <a:pt x="502" y="372"/>
                    <a:pt x="506" y="383"/>
                    <a:pt x="518" y="407"/>
                  </a:cubicBezTo>
                  <a:cubicBezTo>
                    <a:pt x="515" y="421"/>
                    <a:pt x="512" y="417"/>
                    <a:pt x="498" y="416"/>
                  </a:cubicBezTo>
                  <a:cubicBezTo>
                    <a:pt x="489" y="413"/>
                    <a:pt x="480" y="411"/>
                    <a:pt x="471" y="408"/>
                  </a:cubicBezTo>
                  <a:cubicBezTo>
                    <a:pt x="454" y="421"/>
                    <a:pt x="437" y="407"/>
                    <a:pt x="428" y="393"/>
                  </a:cubicBezTo>
                  <a:cubicBezTo>
                    <a:pt x="426" y="397"/>
                    <a:pt x="427" y="402"/>
                    <a:pt x="425" y="405"/>
                  </a:cubicBezTo>
                  <a:cubicBezTo>
                    <a:pt x="422" y="410"/>
                    <a:pt x="411" y="414"/>
                    <a:pt x="411" y="414"/>
                  </a:cubicBezTo>
                  <a:cubicBezTo>
                    <a:pt x="410" y="415"/>
                    <a:pt x="406" y="424"/>
                    <a:pt x="405" y="425"/>
                  </a:cubicBezTo>
                  <a:cubicBezTo>
                    <a:pt x="402" y="428"/>
                    <a:pt x="396" y="432"/>
                    <a:pt x="396" y="432"/>
                  </a:cubicBezTo>
                  <a:cubicBezTo>
                    <a:pt x="395" y="441"/>
                    <a:pt x="370" y="479"/>
                    <a:pt x="362" y="485"/>
                  </a:cubicBezTo>
                  <a:cubicBezTo>
                    <a:pt x="354" y="482"/>
                    <a:pt x="352" y="484"/>
                    <a:pt x="348" y="476"/>
                  </a:cubicBezTo>
                  <a:cubicBezTo>
                    <a:pt x="348" y="475"/>
                    <a:pt x="346" y="450"/>
                    <a:pt x="342" y="444"/>
                  </a:cubicBezTo>
                  <a:cubicBezTo>
                    <a:pt x="339" y="441"/>
                    <a:pt x="333" y="435"/>
                    <a:pt x="333" y="435"/>
                  </a:cubicBezTo>
                  <a:cubicBezTo>
                    <a:pt x="332" y="421"/>
                    <a:pt x="327" y="414"/>
                    <a:pt x="315" y="407"/>
                  </a:cubicBezTo>
                  <a:cubicBezTo>
                    <a:pt x="313" y="395"/>
                    <a:pt x="315" y="381"/>
                    <a:pt x="312" y="369"/>
                  </a:cubicBezTo>
                  <a:cubicBezTo>
                    <a:pt x="311" y="364"/>
                    <a:pt x="291" y="356"/>
                    <a:pt x="287" y="353"/>
                  </a:cubicBezTo>
                  <a:cubicBezTo>
                    <a:pt x="279" y="340"/>
                    <a:pt x="273" y="326"/>
                    <a:pt x="264" y="314"/>
                  </a:cubicBezTo>
                  <a:cubicBezTo>
                    <a:pt x="262" y="305"/>
                    <a:pt x="255" y="299"/>
                    <a:pt x="252" y="291"/>
                  </a:cubicBezTo>
                  <a:cubicBezTo>
                    <a:pt x="237" y="296"/>
                    <a:pt x="259" y="319"/>
                    <a:pt x="245" y="324"/>
                  </a:cubicBezTo>
                  <a:cubicBezTo>
                    <a:pt x="236" y="317"/>
                    <a:pt x="221" y="297"/>
                    <a:pt x="221" y="284"/>
                  </a:cubicBezTo>
                </a:path>
              </a:pathLst>
            </a:custGeom>
            <a:grpFill/>
            <a:ln w="3175">
              <a:solidFill>
                <a:schemeClr val="bg1"/>
              </a:solidFill>
              <a:round/>
              <a:headEnd/>
              <a:tailEnd/>
            </a:ln>
          </p:spPr>
          <p:txBody>
            <a:bodyPr/>
            <a:lstStyle/>
            <a:p>
              <a:endParaRPr lang="zh-CN" altLang="en-US" dirty="0">
                <a:latin typeface="Plantagenet Cherokee" pitchFamily="18" charset="0"/>
              </a:endParaRPr>
            </a:p>
          </p:txBody>
        </p:sp>
        <p:sp>
          <p:nvSpPr>
            <p:cNvPr id="43" name="Freeform 27"/>
            <p:cNvSpPr>
              <a:spLocks/>
            </p:cNvSpPr>
            <p:nvPr/>
          </p:nvSpPr>
          <p:spPr bwMode="auto">
            <a:xfrm>
              <a:off x="6011863" y="1284288"/>
              <a:ext cx="1250950" cy="1208087"/>
            </a:xfrm>
            <a:custGeom>
              <a:avLst/>
              <a:gdLst>
                <a:gd name="T0" fmla="*/ 10784 w 928"/>
                <a:gd name="T1" fmla="*/ 109213 h 896"/>
                <a:gd name="T2" fmla="*/ 13480 w 928"/>
                <a:gd name="T3" fmla="*/ 64719 h 896"/>
                <a:gd name="T4" fmla="*/ 45832 w 928"/>
                <a:gd name="T5" fmla="*/ 18876 h 896"/>
                <a:gd name="T6" fmla="*/ 148281 w 928"/>
                <a:gd name="T7" fmla="*/ 10786 h 896"/>
                <a:gd name="T8" fmla="*/ 252077 w 928"/>
                <a:gd name="T9" fmla="*/ 18876 h 896"/>
                <a:gd name="T10" fmla="*/ 324870 w 928"/>
                <a:gd name="T11" fmla="*/ 32359 h 896"/>
                <a:gd name="T12" fmla="*/ 411142 w 928"/>
                <a:gd name="T13" fmla="*/ 105168 h 896"/>
                <a:gd name="T14" fmla="*/ 466410 w 928"/>
                <a:gd name="T15" fmla="*/ 173932 h 896"/>
                <a:gd name="T16" fmla="*/ 504154 w 928"/>
                <a:gd name="T17" fmla="*/ 253483 h 896"/>
                <a:gd name="T18" fmla="*/ 543247 w 928"/>
                <a:gd name="T19" fmla="*/ 331685 h 896"/>
                <a:gd name="T20" fmla="*/ 563467 w 928"/>
                <a:gd name="T21" fmla="*/ 370786 h 896"/>
                <a:gd name="T22" fmla="*/ 583687 w 928"/>
                <a:gd name="T23" fmla="*/ 416628 h 896"/>
                <a:gd name="T24" fmla="*/ 680743 w 928"/>
                <a:gd name="T25" fmla="*/ 451684 h 896"/>
                <a:gd name="T26" fmla="*/ 738708 w 928"/>
                <a:gd name="T27" fmla="*/ 469212 h 896"/>
                <a:gd name="T28" fmla="*/ 806108 w 928"/>
                <a:gd name="T29" fmla="*/ 479999 h 896"/>
                <a:gd name="T30" fmla="*/ 882944 w 928"/>
                <a:gd name="T31" fmla="*/ 520448 h 896"/>
                <a:gd name="T32" fmla="*/ 907208 w 928"/>
                <a:gd name="T33" fmla="*/ 590560 h 896"/>
                <a:gd name="T34" fmla="*/ 1056837 w 928"/>
                <a:gd name="T35" fmla="*/ 618875 h 896"/>
                <a:gd name="T36" fmla="*/ 1105365 w 928"/>
                <a:gd name="T37" fmla="*/ 560898 h 896"/>
                <a:gd name="T38" fmla="*/ 1149850 w 928"/>
                <a:gd name="T39" fmla="*/ 536628 h 896"/>
                <a:gd name="T40" fmla="*/ 1223990 w 928"/>
                <a:gd name="T41" fmla="*/ 496179 h 896"/>
                <a:gd name="T42" fmla="*/ 1242862 w 928"/>
                <a:gd name="T43" fmla="*/ 566291 h 896"/>
                <a:gd name="T44" fmla="*/ 1240166 w 928"/>
                <a:gd name="T45" fmla="*/ 613482 h 896"/>
                <a:gd name="T46" fmla="*/ 1230730 w 928"/>
                <a:gd name="T47" fmla="*/ 738875 h 896"/>
                <a:gd name="T48" fmla="*/ 1207814 w 928"/>
                <a:gd name="T49" fmla="*/ 831908 h 896"/>
                <a:gd name="T50" fmla="*/ 1171418 w 928"/>
                <a:gd name="T51" fmla="*/ 946515 h 896"/>
                <a:gd name="T52" fmla="*/ 1090537 w 928"/>
                <a:gd name="T53" fmla="*/ 938425 h 896"/>
                <a:gd name="T54" fmla="*/ 1032573 w 928"/>
                <a:gd name="T55" fmla="*/ 1042245 h 896"/>
                <a:gd name="T56" fmla="*/ 1064925 w 928"/>
                <a:gd name="T57" fmla="*/ 1132582 h 896"/>
                <a:gd name="T58" fmla="*/ 1001569 w 928"/>
                <a:gd name="T59" fmla="*/ 1171683 h 896"/>
                <a:gd name="T60" fmla="*/ 924733 w 928"/>
                <a:gd name="T61" fmla="*/ 1148761 h 896"/>
                <a:gd name="T62" fmla="*/ 888336 w 928"/>
                <a:gd name="T63" fmla="*/ 1183817 h 896"/>
                <a:gd name="T64" fmla="*/ 807456 w 928"/>
                <a:gd name="T65" fmla="*/ 1143368 h 896"/>
                <a:gd name="T66" fmla="*/ 767016 w 928"/>
                <a:gd name="T67" fmla="*/ 1128537 h 896"/>
                <a:gd name="T68" fmla="*/ 678047 w 928"/>
                <a:gd name="T69" fmla="*/ 1098874 h 896"/>
                <a:gd name="T70" fmla="*/ 609299 w 928"/>
                <a:gd name="T71" fmla="*/ 1034155 h 896"/>
                <a:gd name="T72" fmla="*/ 583687 w 928"/>
                <a:gd name="T73" fmla="*/ 1039548 h 896"/>
                <a:gd name="T74" fmla="*/ 523027 w 928"/>
                <a:gd name="T75" fmla="*/ 1015279 h 896"/>
                <a:gd name="T76" fmla="*/ 475846 w 928"/>
                <a:gd name="T77" fmla="*/ 1011234 h 896"/>
                <a:gd name="T78" fmla="*/ 362614 w 928"/>
                <a:gd name="T79" fmla="*/ 1011234 h 896"/>
                <a:gd name="T80" fmla="*/ 324870 w 928"/>
                <a:gd name="T81" fmla="*/ 970784 h 896"/>
                <a:gd name="T82" fmla="*/ 265557 w 928"/>
                <a:gd name="T83" fmla="*/ 966739 h 896"/>
                <a:gd name="T84" fmla="*/ 260165 w 928"/>
                <a:gd name="T85" fmla="*/ 922245 h 896"/>
                <a:gd name="T86" fmla="*/ 280385 w 928"/>
                <a:gd name="T87" fmla="*/ 893931 h 896"/>
                <a:gd name="T88" fmla="*/ 264209 w 928"/>
                <a:gd name="T89" fmla="*/ 877751 h 896"/>
                <a:gd name="T90" fmla="*/ 188721 w 928"/>
                <a:gd name="T91" fmla="*/ 811684 h 896"/>
                <a:gd name="T92" fmla="*/ 256121 w 928"/>
                <a:gd name="T93" fmla="*/ 746965 h 896"/>
                <a:gd name="T94" fmla="*/ 289821 w 928"/>
                <a:gd name="T95" fmla="*/ 698425 h 896"/>
                <a:gd name="T96" fmla="*/ 314086 w 928"/>
                <a:gd name="T97" fmla="*/ 670111 h 896"/>
                <a:gd name="T98" fmla="*/ 337002 w 928"/>
                <a:gd name="T99" fmla="*/ 655279 h 896"/>
                <a:gd name="T100" fmla="*/ 361266 w 928"/>
                <a:gd name="T101" fmla="*/ 683594 h 896"/>
                <a:gd name="T102" fmla="*/ 365310 w 928"/>
                <a:gd name="T103" fmla="*/ 613482 h 896"/>
                <a:gd name="T104" fmla="*/ 382834 w 928"/>
                <a:gd name="T105" fmla="*/ 489437 h 896"/>
                <a:gd name="T106" fmla="*/ 401706 w 928"/>
                <a:gd name="T107" fmla="*/ 392359 h 896"/>
                <a:gd name="T108" fmla="*/ 401706 w 928"/>
                <a:gd name="T109" fmla="*/ 339774 h 896"/>
                <a:gd name="T110" fmla="*/ 349134 w 928"/>
                <a:gd name="T111" fmla="*/ 250786 h 896"/>
                <a:gd name="T112" fmla="*/ 292517 w 928"/>
                <a:gd name="T113" fmla="*/ 262921 h 896"/>
                <a:gd name="T114" fmla="*/ 207593 w 928"/>
                <a:gd name="T115" fmla="*/ 287190 h 896"/>
                <a:gd name="T116" fmla="*/ 164457 w 928"/>
                <a:gd name="T117" fmla="*/ 291235 h 896"/>
                <a:gd name="T118" fmla="*/ 136149 w 928"/>
                <a:gd name="T119" fmla="*/ 253483 h 896"/>
                <a:gd name="T120" fmla="*/ 95708 w 928"/>
                <a:gd name="T121" fmla="*/ 157752 h 896"/>
                <a:gd name="T122" fmla="*/ 53920 w 928"/>
                <a:gd name="T123" fmla="*/ 172584 h 896"/>
                <a:gd name="T124" fmla="*/ 31004 w 928"/>
                <a:gd name="T125" fmla="*/ 152359 h 8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28"/>
                <a:gd name="T190" fmla="*/ 0 h 896"/>
                <a:gd name="T191" fmla="*/ 928 w 928"/>
                <a:gd name="T192" fmla="*/ 896 h 89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28" h="896">
                  <a:moveTo>
                    <a:pt x="10" y="96"/>
                  </a:moveTo>
                  <a:cubicBezTo>
                    <a:pt x="12" y="87"/>
                    <a:pt x="0" y="84"/>
                    <a:pt x="8" y="81"/>
                  </a:cubicBezTo>
                  <a:cubicBezTo>
                    <a:pt x="19" y="73"/>
                    <a:pt x="18" y="66"/>
                    <a:pt x="13" y="56"/>
                  </a:cubicBezTo>
                  <a:cubicBezTo>
                    <a:pt x="12" y="54"/>
                    <a:pt x="10" y="48"/>
                    <a:pt x="10" y="48"/>
                  </a:cubicBezTo>
                  <a:cubicBezTo>
                    <a:pt x="9" y="40"/>
                    <a:pt x="17" y="34"/>
                    <a:pt x="14" y="27"/>
                  </a:cubicBezTo>
                  <a:cubicBezTo>
                    <a:pt x="18" y="19"/>
                    <a:pt x="26" y="16"/>
                    <a:pt x="34" y="14"/>
                  </a:cubicBezTo>
                  <a:cubicBezTo>
                    <a:pt x="52" y="5"/>
                    <a:pt x="33" y="14"/>
                    <a:pt x="83" y="11"/>
                  </a:cubicBezTo>
                  <a:cubicBezTo>
                    <a:pt x="92" y="10"/>
                    <a:pt x="110" y="8"/>
                    <a:pt x="110" y="8"/>
                  </a:cubicBezTo>
                  <a:cubicBezTo>
                    <a:pt x="118" y="5"/>
                    <a:pt x="126" y="3"/>
                    <a:pt x="134" y="0"/>
                  </a:cubicBezTo>
                  <a:cubicBezTo>
                    <a:pt x="159" y="2"/>
                    <a:pt x="167" y="4"/>
                    <a:pt x="187" y="14"/>
                  </a:cubicBezTo>
                  <a:cubicBezTo>
                    <a:pt x="192" y="20"/>
                    <a:pt x="208" y="23"/>
                    <a:pt x="217" y="26"/>
                  </a:cubicBezTo>
                  <a:cubicBezTo>
                    <a:pt x="225" y="25"/>
                    <a:pt x="233" y="24"/>
                    <a:pt x="241" y="24"/>
                  </a:cubicBezTo>
                  <a:cubicBezTo>
                    <a:pt x="267" y="24"/>
                    <a:pt x="269" y="47"/>
                    <a:pt x="286" y="57"/>
                  </a:cubicBezTo>
                  <a:cubicBezTo>
                    <a:pt x="292" y="65"/>
                    <a:pt x="299" y="70"/>
                    <a:pt x="305" y="78"/>
                  </a:cubicBezTo>
                  <a:cubicBezTo>
                    <a:pt x="312" y="87"/>
                    <a:pt x="316" y="106"/>
                    <a:pt x="328" y="108"/>
                  </a:cubicBezTo>
                  <a:cubicBezTo>
                    <a:pt x="337" y="115"/>
                    <a:pt x="341" y="119"/>
                    <a:pt x="346" y="129"/>
                  </a:cubicBezTo>
                  <a:cubicBezTo>
                    <a:pt x="349" y="148"/>
                    <a:pt x="351" y="148"/>
                    <a:pt x="364" y="161"/>
                  </a:cubicBezTo>
                  <a:cubicBezTo>
                    <a:pt x="365" y="172"/>
                    <a:pt x="369" y="178"/>
                    <a:pt x="374" y="188"/>
                  </a:cubicBezTo>
                  <a:cubicBezTo>
                    <a:pt x="377" y="204"/>
                    <a:pt x="375" y="198"/>
                    <a:pt x="379" y="207"/>
                  </a:cubicBezTo>
                  <a:cubicBezTo>
                    <a:pt x="381" y="218"/>
                    <a:pt x="394" y="239"/>
                    <a:pt x="403" y="246"/>
                  </a:cubicBezTo>
                  <a:cubicBezTo>
                    <a:pt x="404" y="251"/>
                    <a:pt x="409" y="261"/>
                    <a:pt x="409" y="261"/>
                  </a:cubicBezTo>
                  <a:cubicBezTo>
                    <a:pt x="410" y="268"/>
                    <a:pt x="412" y="271"/>
                    <a:pt x="418" y="275"/>
                  </a:cubicBezTo>
                  <a:cubicBezTo>
                    <a:pt x="421" y="281"/>
                    <a:pt x="424" y="285"/>
                    <a:pt x="427" y="291"/>
                  </a:cubicBezTo>
                  <a:cubicBezTo>
                    <a:pt x="428" y="297"/>
                    <a:pt x="430" y="303"/>
                    <a:pt x="433" y="309"/>
                  </a:cubicBezTo>
                  <a:cubicBezTo>
                    <a:pt x="436" y="325"/>
                    <a:pt x="440" y="334"/>
                    <a:pt x="455" y="341"/>
                  </a:cubicBezTo>
                  <a:cubicBezTo>
                    <a:pt x="480" y="340"/>
                    <a:pt x="486" y="337"/>
                    <a:pt x="505" y="335"/>
                  </a:cubicBezTo>
                  <a:cubicBezTo>
                    <a:pt x="512" y="335"/>
                    <a:pt x="522" y="335"/>
                    <a:pt x="529" y="338"/>
                  </a:cubicBezTo>
                  <a:cubicBezTo>
                    <a:pt x="536" y="341"/>
                    <a:pt x="540" y="347"/>
                    <a:pt x="548" y="348"/>
                  </a:cubicBezTo>
                  <a:cubicBezTo>
                    <a:pt x="555" y="347"/>
                    <a:pt x="559" y="345"/>
                    <a:pt x="565" y="344"/>
                  </a:cubicBezTo>
                  <a:cubicBezTo>
                    <a:pt x="585" y="345"/>
                    <a:pt x="583" y="348"/>
                    <a:pt x="598" y="356"/>
                  </a:cubicBezTo>
                  <a:cubicBezTo>
                    <a:pt x="607" y="368"/>
                    <a:pt x="613" y="372"/>
                    <a:pt x="628" y="375"/>
                  </a:cubicBezTo>
                  <a:cubicBezTo>
                    <a:pt x="639" y="381"/>
                    <a:pt x="646" y="377"/>
                    <a:pt x="655" y="386"/>
                  </a:cubicBezTo>
                  <a:cubicBezTo>
                    <a:pt x="651" y="399"/>
                    <a:pt x="647" y="409"/>
                    <a:pt x="662" y="416"/>
                  </a:cubicBezTo>
                  <a:cubicBezTo>
                    <a:pt x="669" y="424"/>
                    <a:pt x="670" y="428"/>
                    <a:pt x="673" y="438"/>
                  </a:cubicBezTo>
                  <a:cubicBezTo>
                    <a:pt x="675" y="455"/>
                    <a:pt x="682" y="462"/>
                    <a:pt x="697" y="470"/>
                  </a:cubicBezTo>
                  <a:cubicBezTo>
                    <a:pt x="734" y="465"/>
                    <a:pt x="731" y="462"/>
                    <a:pt x="784" y="459"/>
                  </a:cubicBezTo>
                  <a:cubicBezTo>
                    <a:pt x="793" y="454"/>
                    <a:pt x="797" y="451"/>
                    <a:pt x="805" y="446"/>
                  </a:cubicBezTo>
                  <a:cubicBezTo>
                    <a:pt x="808" y="430"/>
                    <a:pt x="803" y="419"/>
                    <a:pt x="820" y="416"/>
                  </a:cubicBezTo>
                  <a:cubicBezTo>
                    <a:pt x="826" y="412"/>
                    <a:pt x="831" y="405"/>
                    <a:pt x="838" y="404"/>
                  </a:cubicBezTo>
                  <a:cubicBezTo>
                    <a:pt x="843" y="400"/>
                    <a:pt x="847" y="399"/>
                    <a:pt x="853" y="398"/>
                  </a:cubicBezTo>
                  <a:cubicBezTo>
                    <a:pt x="858" y="394"/>
                    <a:pt x="862" y="390"/>
                    <a:pt x="868" y="389"/>
                  </a:cubicBezTo>
                  <a:cubicBezTo>
                    <a:pt x="881" y="383"/>
                    <a:pt x="894" y="370"/>
                    <a:pt x="908" y="368"/>
                  </a:cubicBezTo>
                  <a:cubicBezTo>
                    <a:pt x="914" y="373"/>
                    <a:pt x="913" y="375"/>
                    <a:pt x="916" y="381"/>
                  </a:cubicBezTo>
                  <a:cubicBezTo>
                    <a:pt x="917" y="411"/>
                    <a:pt x="914" y="404"/>
                    <a:pt x="922" y="420"/>
                  </a:cubicBezTo>
                  <a:cubicBezTo>
                    <a:pt x="923" y="425"/>
                    <a:pt x="928" y="435"/>
                    <a:pt x="928" y="435"/>
                  </a:cubicBezTo>
                  <a:cubicBezTo>
                    <a:pt x="925" y="442"/>
                    <a:pt x="923" y="448"/>
                    <a:pt x="920" y="455"/>
                  </a:cubicBezTo>
                  <a:cubicBezTo>
                    <a:pt x="917" y="461"/>
                    <a:pt x="911" y="473"/>
                    <a:pt x="911" y="473"/>
                  </a:cubicBezTo>
                  <a:cubicBezTo>
                    <a:pt x="908" y="494"/>
                    <a:pt x="913" y="537"/>
                    <a:pt x="913" y="548"/>
                  </a:cubicBezTo>
                  <a:cubicBezTo>
                    <a:pt x="912" y="559"/>
                    <a:pt x="917" y="587"/>
                    <a:pt x="904" y="597"/>
                  </a:cubicBezTo>
                  <a:cubicBezTo>
                    <a:pt x="901" y="604"/>
                    <a:pt x="900" y="610"/>
                    <a:pt x="896" y="617"/>
                  </a:cubicBezTo>
                  <a:cubicBezTo>
                    <a:pt x="894" y="631"/>
                    <a:pt x="890" y="651"/>
                    <a:pt x="884" y="663"/>
                  </a:cubicBezTo>
                  <a:cubicBezTo>
                    <a:pt x="883" y="675"/>
                    <a:pt x="885" y="699"/>
                    <a:pt x="869" y="702"/>
                  </a:cubicBezTo>
                  <a:cubicBezTo>
                    <a:pt x="861" y="701"/>
                    <a:pt x="853" y="698"/>
                    <a:pt x="845" y="696"/>
                  </a:cubicBezTo>
                  <a:cubicBezTo>
                    <a:pt x="838" y="691"/>
                    <a:pt x="812" y="696"/>
                    <a:pt x="809" y="696"/>
                  </a:cubicBezTo>
                  <a:cubicBezTo>
                    <a:pt x="791" y="710"/>
                    <a:pt x="788" y="728"/>
                    <a:pt x="763" y="732"/>
                  </a:cubicBezTo>
                  <a:cubicBezTo>
                    <a:pt x="756" y="743"/>
                    <a:pt x="760" y="762"/>
                    <a:pt x="766" y="773"/>
                  </a:cubicBezTo>
                  <a:cubicBezTo>
                    <a:pt x="768" y="784"/>
                    <a:pt x="777" y="785"/>
                    <a:pt x="785" y="791"/>
                  </a:cubicBezTo>
                  <a:cubicBezTo>
                    <a:pt x="792" y="806"/>
                    <a:pt x="790" y="840"/>
                    <a:pt x="790" y="840"/>
                  </a:cubicBezTo>
                  <a:cubicBezTo>
                    <a:pt x="788" y="883"/>
                    <a:pt x="797" y="880"/>
                    <a:pt x="764" y="878"/>
                  </a:cubicBezTo>
                  <a:cubicBezTo>
                    <a:pt x="757" y="874"/>
                    <a:pt x="751" y="870"/>
                    <a:pt x="743" y="869"/>
                  </a:cubicBezTo>
                  <a:cubicBezTo>
                    <a:pt x="735" y="859"/>
                    <a:pt x="728" y="851"/>
                    <a:pt x="716" y="846"/>
                  </a:cubicBezTo>
                  <a:cubicBezTo>
                    <a:pt x="706" y="859"/>
                    <a:pt x="717" y="848"/>
                    <a:pt x="686" y="852"/>
                  </a:cubicBezTo>
                  <a:cubicBezTo>
                    <a:pt x="682" y="853"/>
                    <a:pt x="675" y="861"/>
                    <a:pt x="671" y="863"/>
                  </a:cubicBezTo>
                  <a:cubicBezTo>
                    <a:pt x="668" y="869"/>
                    <a:pt x="659" y="878"/>
                    <a:pt x="659" y="878"/>
                  </a:cubicBezTo>
                  <a:cubicBezTo>
                    <a:pt x="658" y="886"/>
                    <a:pt x="658" y="893"/>
                    <a:pt x="650" y="896"/>
                  </a:cubicBezTo>
                  <a:cubicBezTo>
                    <a:pt x="628" y="891"/>
                    <a:pt x="612" y="866"/>
                    <a:pt x="599" y="848"/>
                  </a:cubicBezTo>
                  <a:cubicBezTo>
                    <a:pt x="597" y="837"/>
                    <a:pt x="587" y="826"/>
                    <a:pt x="581" y="816"/>
                  </a:cubicBezTo>
                  <a:cubicBezTo>
                    <a:pt x="569" y="819"/>
                    <a:pt x="574" y="828"/>
                    <a:pt x="569" y="837"/>
                  </a:cubicBezTo>
                  <a:cubicBezTo>
                    <a:pt x="567" y="846"/>
                    <a:pt x="566" y="856"/>
                    <a:pt x="559" y="861"/>
                  </a:cubicBezTo>
                  <a:cubicBezTo>
                    <a:pt x="536" y="853"/>
                    <a:pt x="526" y="820"/>
                    <a:pt x="503" y="815"/>
                  </a:cubicBezTo>
                  <a:cubicBezTo>
                    <a:pt x="462" y="820"/>
                    <a:pt x="484" y="800"/>
                    <a:pt x="467" y="777"/>
                  </a:cubicBezTo>
                  <a:cubicBezTo>
                    <a:pt x="461" y="769"/>
                    <a:pt x="465" y="774"/>
                    <a:pt x="452" y="767"/>
                  </a:cubicBezTo>
                  <a:cubicBezTo>
                    <a:pt x="451" y="766"/>
                    <a:pt x="448" y="765"/>
                    <a:pt x="448" y="765"/>
                  </a:cubicBezTo>
                  <a:cubicBezTo>
                    <a:pt x="442" y="767"/>
                    <a:pt x="439" y="770"/>
                    <a:pt x="433" y="771"/>
                  </a:cubicBezTo>
                  <a:cubicBezTo>
                    <a:pt x="428" y="779"/>
                    <a:pt x="426" y="781"/>
                    <a:pt x="416" y="783"/>
                  </a:cubicBezTo>
                  <a:cubicBezTo>
                    <a:pt x="398" y="781"/>
                    <a:pt x="400" y="764"/>
                    <a:pt x="388" y="753"/>
                  </a:cubicBezTo>
                  <a:cubicBezTo>
                    <a:pt x="381" y="747"/>
                    <a:pt x="372" y="743"/>
                    <a:pt x="364" y="740"/>
                  </a:cubicBezTo>
                  <a:cubicBezTo>
                    <a:pt x="356" y="741"/>
                    <a:pt x="356" y="743"/>
                    <a:pt x="353" y="750"/>
                  </a:cubicBezTo>
                  <a:cubicBezTo>
                    <a:pt x="351" y="763"/>
                    <a:pt x="330" y="770"/>
                    <a:pt x="320" y="771"/>
                  </a:cubicBezTo>
                  <a:cubicBezTo>
                    <a:pt x="272" y="777"/>
                    <a:pt x="281" y="758"/>
                    <a:pt x="269" y="750"/>
                  </a:cubicBezTo>
                  <a:cubicBezTo>
                    <a:pt x="268" y="743"/>
                    <a:pt x="276" y="738"/>
                    <a:pt x="271" y="732"/>
                  </a:cubicBezTo>
                  <a:cubicBezTo>
                    <a:pt x="264" y="723"/>
                    <a:pt x="254" y="723"/>
                    <a:pt x="241" y="720"/>
                  </a:cubicBezTo>
                  <a:cubicBezTo>
                    <a:pt x="227" y="722"/>
                    <a:pt x="235" y="704"/>
                    <a:pt x="217" y="702"/>
                  </a:cubicBezTo>
                  <a:cubicBezTo>
                    <a:pt x="214" y="700"/>
                    <a:pt x="200" y="719"/>
                    <a:pt x="197" y="717"/>
                  </a:cubicBezTo>
                  <a:cubicBezTo>
                    <a:pt x="195" y="716"/>
                    <a:pt x="193" y="693"/>
                    <a:pt x="191" y="692"/>
                  </a:cubicBezTo>
                  <a:cubicBezTo>
                    <a:pt x="188" y="689"/>
                    <a:pt x="193" y="684"/>
                    <a:pt x="193" y="684"/>
                  </a:cubicBezTo>
                  <a:cubicBezTo>
                    <a:pt x="193" y="682"/>
                    <a:pt x="193" y="680"/>
                    <a:pt x="194" y="678"/>
                  </a:cubicBezTo>
                  <a:cubicBezTo>
                    <a:pt x="194" y="678"/>
                    <a:pt x="207" y="663"/>
                    <a:pt x="208" y="663"/>
                  </a:cubicBezTo>
                  <a:cubicBezTo>
                    <a:pt x="203" y="645"/>
                    <a:pt x="223" y="646"/>
                    <a:pt x="212" y="644"/>
                  </a:cubicBezTo>
                  <a:cubicBezTo>
                    <a:pt x="202" y="636"/>
                    <a:pt x="201" y="644"/>
                    <a:pt x="196" y="651"/>
                  </a:cubicBezTo>
                  <a:cubicBezTo>
                    <a:pt x="170" y="649"/>
                    <a:pt x="180" y="631"/>
                    <a:pt x="160" y="624"/>
                  </a:cubicBezTo>
                  <a:cubicBezTo>
                    <a:pt x="153" y="618"/>
                    <a:pt x="144" y="611"/>
                    <a:pt x="140" y="602"/>
                  </a:cubicBezTo>
                  <a:cubicBezTo>
                    <a:pt x="144" y="591"/>
                    <a:pt x="160" y="580"/>
                    <a:pt x="169" y="572"/>
                  </a:cubicBezTo>
                  <a:cubicBezTo>
                    <a:pt x="171" y="564"/>
                    <a:pt x="182" y="556"/>
                    <a:pt x="190" y="554"/>
                  </a:cubicBezTo>
                  <a:cubicBezTo>
                    <a:pt x="193" y="549"/>
                    <a:pt x="197" y="547"/>
                    <a:pt x="199" y="542"/>
                  </a:cubicBezTo>
                  <a:cubicBezTo>
                    <a:pt x="201" y="530"/>
                    <a:pt x="204" y="523"/>
                    <a:pt x="215" y="518"/>
                  </a:cubicBezTo>
                  <a:cubicBezTo>
                    <a:pt x="218" y="509"/>
                    <a:pt x="216" y="514"/>
                    <a:pt x="224" y="504"/>
                  </a:cubicBezTo>
                  <a:cubicBezTo>
                    <a:pt x="226" y="501"/>
                    <a:pt x="233" y="497"/>
                    <a:pt x="233" y="497"/>
                  </a:cubicBezTo>
                  <a:cubicBezTo>
                    <a:pt x="235" y="492"/>
                    <a:pt x="233" y="485"/>
                    <a:pt x="236" y="480"/>
                  </a:cubicBezTo>
                  <a:cubicBezTo>
                    <a:pt x="237" y="479"/>
                    <a:pt x="242" y="484"/>
                    <a:pt x="250" y="486"/>
                  </a:cubicBezTo>
                  <a:cubicBezTo>
                    <a:pt x="255" y="489"/>
                    <a:pt x="257" y="491"/>
                    <a:pt x="259" y="497"/>
                  </a:cubicBezTo>
                  <a:cubicBezTo>
                    <a:pt x="260" y="505"/>
                    <a:pt x="259" y="510"/>
                    <a:pt x="268" y="507"/>
                  </a:cubicBezTo>
                  <a:cubicBezTo>
                    <a:pt x="281" y="497"/>
                    <a:pt x="271" y="483"/>
                    <a:pt x="263" y="473"/>
                  </a:cubicBezTo>
                  <a:cubicBezTo>
                    <a:pt x="265" y="463"/>
                    <a:pt x="268" y="463"/>
                    <a:pt x="271" y="455"/>
                  </a:cubicBezTo>
                  <a:cubicBezTo>
                    <a:pt x="272" y="439"/>
                    <a:pt x="272" y="413"/>
                    <a:pt x="287" y="402"/>
                  </a:cubicBezTo>
                  <a:cubicBezTo>
                    <a:pt x="294" y="389"/>
                    <a:pt x="289" y="376"/>
                    <a:pt x="284" y="363"/>
                  </a:cubicBezTo>
                  <a:cubicBezTo>
                    <a:pt x="282" y="348"/>
                    <a:pt x="277" y="317"/>
                    <a:pt x="286" y="306"/>
                  </a:cubicBezTo>
                  <a:cubicBezTo>
                    <a:pt x="301" y="287"/>
                    <a:pt x="291" y="305"/>
                    <a:pt x="298" y="291"/>
                  </a:cubicBezTo>
                  <a:cubicBezTo>
                    <a:pt x="299" y="285"/>
                    <a:pt x="301" y="282"/>
                    <a:pt x="304" y="276"/>
                  </a:cubicBezTo>
                  <a:cubicBezTo>
                    <a:pt x="306" y="267"/>
                    <a:pt x="295" y="261"/>
                    <a:pt x="298" y="252"/>
                  </a:cubicBezTo>
                  <a:cubicBezTo>
                    <a:pt x="301" y="235"/>
                    <a:pt x="306" y="221"/>
                    <a:pt x="299" y="206"/>
                  </a:cubicBezTo>
                  <a:cubicBezTo>
                    <a:pt x="295" y="188"/>
                    <a:pt x="274" y="195"/>
                    <a:pt x="259" y="186"/>
                  </a:cubicBezTo>
                  <a:cubicBezTo>
                    <a:pt x="245" y="189"/>
                    <a:pt x="249" y="170"/>
                    <a:pt x="242" y="180"/>
                  </a:cubicBezTo>
                  <a:cubicBezTo>
                    <a:pt x="239" y="194"/>
                    <a:pt x="230" y="194"/>
                    <a:pt x="217" y="195"/>
                  </a:cubicBezTo>
                  <a:cubicBezTo>
                    <a:pt x="210" y="197"/>
                    <a:pt x="204" y="203"/>
                    <a:pt x="197" y="204"/>
                  </a:cubicBezTo>
                  <a:cubicBezTo>
                    <a:pt x="187" y="212"/>
                    <a:pt x="167" y="211"/>
                    <a:pt x="154" y="213"/>
                  </a:cubicBezTo>
                  <a:cubicBezTo>
                    <a:pt x="148" y="217"/>
                    <a:pt x="142" y="220"/>
                    <a:pt x="136" y="224"/>
                  </a:cubicBezTo>
                  <a:cubicBezTo>
                    <a:pt x="131" y="222"/>
                    <a:pt x="127" y="219"/>
                    <a:pt x="122" y="216"/>
                  </a:cubicBezTo>
                  <a:cubicBezTo>
                    <a:pt x="114" y="205"/>
                    <a:pt x="118" y="209"/>
                    <a:pt x="110" y="203"/>
                  </a:cubicBezTo>
                  <a:cubicBezTo>
                    <a:pt x="106" y="196"/>
                    <a:pt x="107" y="193"/>
                    <a:pt x="101" y="188"/>
                  </a:cubicBezTo>
                  <a:cubicBezTo>
                    <a:pt x="99" y="177"/>
                    <a:pt x="98" y="168"/>
                    <a:pt x="92" y="159"/>
                  </a:cubicBezTo>
                  <a:cubicBezTo>
                    <a:pt x="91" y="137"/>
                    <a:pt x="92" y="125"/>
                    <a:pt x="71" y="117"/>
                  </a:cubicBezTo>
                  <a:cubicBezTo>
                    <a:pt x="65" y="111"/>
                    <a:pt x="64" y="110"/>
                    <a:pt x="56" y="113"/>
                  </a:cubicBezTo>
                  <a:cubicBezTo>
                    <a:pt x="55" y="129"/>
                    <a:pt x="55" y="130"/>
                    <a:pt x="40" y="128"/>
                  </a:cubicBezTo>
                  <a:cubicBezTo>
                    <a:pt x="27" y="120"/>
                    <a:pt x="43" y="131"/>
                    <a:pt x="32" y="120"/>
                  </a:cubicBezTo>
                  <a:cubicBezTo>
                    <a:pt x="29" y="117"/>
                    <a:pt x="23" y="113"/>
                    <a:pt x="23" y="113"/>
                  </a:cubicBezTo>
                  <a:cubicBezTo>
                    <a:pt x="20" y="107"/>
                    <a:pt x="5" y="96"/>
                    <a:pt x="10" y="96"/>
                  </a:cubicBezTo>
                  <a:close/>
                </a:path>
              </a:pathLst>
            </a:custGeom>
            <a:grpFill/>
            <a:ln w="3175">
              <a:solidFill>
                <a:schemeClr val="bg1"/>
              </a:solidFill>
              <a:round/>
              <a:headEnd/>
              <a:tailEnd/>
            </a:ln>
          </p:spPr>
          <p:txBody>
            <a:bodyPr/>
            <a:lstStyle/>
            <a:p>
              <a:endParaRPr lang="zh-CN" altLang="en-US" dirty="0">
                <a:latin typeface="Plantagenet Cherokee" pitchFamily="18" charset="0"/>
              </a:endParaRPr>
            </a:p>
          </p:txBody>
        </p:sp>
        <p:sp>
          <p:nvSpPr>
            <p:cNvPr id="44" name="Freeform 28"/>
            <p:cNvSpPr>
              <a:spLocks/>
            </p:cNvSpPr>
            <p:nvPr/>
          </p:nvSpPr>
          <p:spPr bwMode="auto">
            <a:xfrm>
              <a:off x="5765800" y="3716338"/>
              <a:ext cx="647700" cy="541337"/>
            </a:xfrm>
            <a:custGeom>
              <a:avLst/>
              <a:gdLst>
                <a:gd name="T0" fmla="*/ 319802 w 480"/>
                <a:gd name="T1" fmla="*/ 44438 h 402"/>
                <a:gd name="T2" fmla="*/ 416957 w 480"/>
                <a:gd name="T3" fmla="*/ 92916 h 402"/>
                <a:gd name="T4" fmla="*/ 458788 w 480"/>
                <a:gd name="T5" fmla="*/ 133314 h 402"/>
                <a:gd name="T6" fmla="*/ 485775 w 480"/>
                <a:gd name="T7" fmla="*/ 208724 h 402"/>
                <a:gd name="T8" fmla="*/ 518160 w 480"/>
                <a:gd name="T9" fmla="*/ 270669 h 402"/>
                <a:gd name="T10" fmla="*/ 578882 w 480"/>
                <a:gd name="T11" fmla="*/ 362238 h 402"/>
                <a:gd name="T12" fmla="*/ 635556 w 480"/>
                <a:gd name="T13" fmla="*/ 386477 h 402"/>
                <a:gd name="T14" fmla="*/ 645001 w 480"/>
                <a:gd name="T15" fmla="*/ 414756 h 402"/>
                <a:gd name="T16" fmla="*/ 611267 w 480"/>
                <a:gd name="T17" fmla="*/ 402636 h 402"/>
                <a:gd name="T18" fmla="*/ 499269 w 480"/>
                <a:gd name="T19" fmla="*/ 378397 h 402"/>
                <a:gd name="T20" fmla="*/ 506016 w 480"/>
                <a:gd name="T21" fmla="*/ 394557 h 402"/>
                <a:gd name="T22" fmla="*/ 564039 w 480"/>
                <a:gd name="T23" fmla="*/ 424182 h 402"/>
                <a:gd name="T24" fmla="*/ 558641 w 480"/>
                <a:gd name="T25" fmla="*/ 468620 h 402"/>
                <a:gd name="T26" fmla="*/ 507365 w 480"/>
                <a:gd name="T27" fmla="*/ 523831 h 402"/>
                <a:gd name="T28" fmla="*/ 473631 w 480"/>
                <a:gd name="T29" fmla="*/ 480740 h 402"/>
                <a:gd name="T30" fmla="*/ 450691 w 480"/>
                <a:gd name="T31" fmla="*/ 463234 h 402"/>
                <a:gd name="T32" fmla="*/ 349488 w 480"/>
                <a:gd name="T33" fmla="*/ 495552 h 402"/>
                <a:gd name="T34" fmla="*/ 292814 w 480"/>
                <a:gd name="T35" fmla="*/ 487473 h 402"/>
                <a:gd name="T36" fmla="*/ 275273 w 480"/>
                <a:gd name="T37" fmla="*/ 459194 h 402"/>
                <a:gd name="T38" fmla="*/ 271224 w 480"/>
                <a:gd name="T39" fmla="*/ 382437 h 402"/>
                <a:gd name="T40" fmla="*/ 287417 w 480"/>
                <a:gd name="T41" fmla="*/ 327226 h 402"/>
                <a:gd name="T42" fmla="*/ 300911 w 480"/>
                <a:gd name="T43" fmla="*/ 298947 h 402"/>
                <a:gd name="T44" fmla="*/ 242888 w 480"/>
                <a:gd name="T45" fmla="*/ 342039 h 402"/>
                <a:gd name="T46" fmla="*/ 263128 w 480"/>
                <a:gd name="T47" fmla="*/ 278748 h 402"/>
                <a:gd name="T48" fmla="*/ 272574 w 480"/>
                <a:gd name="T49" fmla="*/ 224884 h 402"/>
                <a:gd name="T50" fmla="*/ 242888 w 480"/>
                <a:gd name="T51" fmla="*/ 230270 h 402"/>
                <a:gd name="T52" fmla="*/ 214551 w 480"/>
                <a:gd name="T53" fmla="*/ 249123 h 402"/>
                <a:gd name="T54" fmla="*/ 187563 w 480"/>
                <a:gd name="T55" fmla="*/ 232963 h 402"/>
                <a:gd name="T56" fmla="*/ 153829 w 480"/>
                <a:gd name="T57" fmla="*/ 181792 h 402"/>
                <a:gd name="T58" fmla="*/ 86360 w 480"/>
                <a:gd name="T59" fmla="*/ 148127 h 402"/>
                <a:gd name="T60" fmla="*/ 17542 w 480"/>
                <a:gd name="T61" fmla="*/ 84836 h 402"/>
                <a:gd name="T62" fmla="*/ 32385 w 480"/>
                <a:gd name="T63" fmla="*/ 24239 h 402"/>
                <a:gd name="T64" fmla="*/ 70168 w 480"/>
                <a:gd name="T65" fmla="*/ 40398 h 402"/>
                <a:gd name="T66" fmla="*/ 190262 w 480"/>
                <a:gd name="T67" fmla="*/ 60597 h 402"/>
                <a:gd name="T68" fmla="*/ 230743 w 480"/>
                <a:gd name="T69" fmla="*/ 72717 h 402"/>
                <a:gd name="T70" fmla="*/ 264478 w 480"/>
                <a:gd name="T71" fmla="*/ 40398 h 402"/>
                <a:gd name="T72" fmla="*/ 287417 w 480"/>
                <a:gd name="T73" fmla="*/ 14813 h 402"/>
                <a:gd name="T74" fmla="*/ 307658 w 480"/>
                <a:gd name="T75" fmla="*/ 40398 h 4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0"/>
                <a:gd name="T115" fmla="*/ 0 h 402"/>
                <a:gd name="T116" fmla="*/ 480 w 480"/>
                <a:gd name="T117" fmla="*/ 402 h 40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0" h="402">
                  <a:moveTo>
                    <a:pt x="220" y="15"/>
                  </a:moveTo>
                  <a:cubicBezTo>
                    <a:pt x="224" y="22"/>
                    <a:pt x="231" y="28"/>
                    <a:pt x="237" y="33"/>
                  </a:cubicBezTo>
                  <a:cubicBezTo>
                    <a:pt x="241" y="53"/>
                    <a:pt x="270" y="53"/>
                    <a:pt x="286" y="54"/>
                  </a:cubicBezTo>
                  <a:cubicBezTo>
                    <a:pt x="294" y="59"/>
                    <a:pt x="300" y="67"/>
                    <a:pt x="309" y="69"/>
                  </a:cubicBezTo>
                  <a:cubicBezTo>
                    <a:pt x="315" y="72"/>
                    <a:pt x="321" y="74"/>
                    <a:pt x="327" y="78"/>
                  </a:cubicBezTo>
                  <a:cubicBezTo>
                    <a:pt x="332" y="85"/>
                    <a:pt x="335" y="92"/>
                    <a:pt x="340" y="99"/>
                  </a:cubicBezTo>
                  <a:cubicBezTo>
                    <a:pt x="342" y="110"/>
                    <a:pt x="340" y="123"/>
                    <a:pt x="345" y="132"/>
                  </a:cubicBezTo>
                  <a:cubicBezTo>
                    <a:pt x="347" y="142"/>
                    <a:pt x="351" y="150"/>
                    <a:pt x="360" y="155"/>
                  </a:cubicBezTo>
                  <a:cubicBezTo>
                    <a:pt x="367" y="164"/>
                    <a:pt x="367" y="176"/>
                    <a:pt x="375" y="183"/>
                  </a:cubicBezTo>
                  <a:cubicBezTo>
                    <a:pt x="378" y="189"/>
                    <a:pt x="380" y="195"/>
                    <a:pt x="384" y="201"/>
                  </a:cubicBezTo>
                  <a:cubicBezTo>
                    <a:pt x="390" y="233"/>
                    <a:pt x="382" y="237"/>
                    <a:pt x="415" y="242"/>
                  </a:cubicBezTo>
                  <a:cubicBezTo>
                    <a:pt x="425" y="250"/>
                    <a:pt x="421" y="260"/>
                    <a:pt x="429" y="269"/>
                  </a:cubicBezTo>
                  <a:cubicBezTo>
                    <a:pt x="434" y="275"/>
                    <a:pt x="444" y="275"/>
                    <a:pt x="451" y="276"/>
                  </a:cubicBezTo>
                  <a:cubicBezTo>
                    <a:pt x="460" y="278"/>
                    <a:pt x="463" y="283"/>
                    <a:pt x="471" y="287"/>
                  </a:cubicBezTo>
                  <a:cubicBezTo>
                    <a:pt x="475" y="294"/>
                    <a:pt x="474" y="298"/>
                    <a:pt x="480" y="303"/>
                  </a:cubicBezTo>
                  <a:cubicBezTo>
                    <a:pt x="479" y="305"/>
                    <a:pt x="480" y="307"/>
                    <a:pt x="478" y="308"/>
                  </a:cubicBezTo>
                  <a:cubicBezTo>
                    <a:pt x="475" y="309"/>
                    <a:pt x="472" y="303"/>
                    <a:pt x="469" y="302"/>
                  </a:cubicBezTo>
                  <a:cubicBezTo>
                    <a:pt x="464" y="301"/>
                    <a:pt x="458" y="300"/>
                    <a:pt x="453" y="299"/>
                  </a:cubicBezTo>
                  <a:cubicBezTo>
                    <a:pt x="439" y="285"/>
                    <a:pt x="420" y="293"/>
                    <a:pt x="402" y="296"/>
                  </a:cubicBezTo>
                  <a:cubicBezTo>
                    <a:pt x="392" y="290"/>
                    <a:pt x="382" y="283"/>
                    <a:pt x="370" y="281"/>
                  </a:cubicBezTo>
                  <a:cubicBezTo>
                    <a:pt x="332" y="283"/>
                    <a:pt x="343" y="286"/>
                    <a:pt x="364" y="288"/>
                  </a:cubicBezTo>
                  <a:cubicBezTo>
                    <a:pt x="368" y="290"/>
                    <a:pt x="373" y="290"/>
                    <a:pt x="375" y="293"/>
                  </a:cubicBezTo>
                  <a:cubicBezTo>
                    <a:pt x="384" y="305"/>
                    <a:pt x="373" y="307"/>
                    <a:pt x="396" y="309"/>
                  </a:cubicBezTo>
                  <a:cubicBezTo>
                    <a:pt x="404" y="311"/>
                    <a:pt x="410" y="314"/>
                    <a:pt x="418" y="315"/>
                  </a:cubicBezTo>
                  <a:cubicBezTo>
                    <a:pt x="433" y="321"/>
                    <a:pt x="427" y="331"/>
                    <a:pt x="414" y="335"/>
                  </a:cubicBezTo>
                  <a:cubicBezTo>
                    <a:pt x="409" y="344"/>
                    <a:pt x="414" y="333"/>
                    <a:pt x="414" y="348"/>
                  </a:cubicBezTo>
                  <a:cubicBezTo>
                    <a:pt x="414" y="367"/>
                    <a:pt x="402" y="367"/>
                    <a:pt x="387" y="369"/>
                  </a:cubicBezTo>
                  <a:cubicBezTo>
                    <a:pt x="383" y="376"/>
                    <a:pt x="381" y="383"/>
                    <a:pt x="376" y="389"/>
                  </a:cubicBezTo>
                  <a:cubicBezTo>
                    <a:pt x="373" y="393"/>
                    <a:pt x="366" y="402"/>
                    <a:pt x="366" y="402"/>
                  </a:cubicBezTo>
                  <a:cubicBezTo>
                    <a:pt x="348" y="399"/>
                    <a:pt x="359" y="370"/>
                    <a:pt x="351" y="357"/>
                  </a:cubicBezTo>
                  <a:cubicBezTo>
                    <a:pt x="350" y="351"/>
                    <a:pt x="352" y="337"/>
                    <a:pt x="346" y="338"/>
                  </a:cubicBezTo>
                  <a:cubicBezTo>
                    <a:pt x="342" y="339"/>
                    <a:pt x="334" y="344"/>
                    <a:pt x="334" y="344"/>
                  </a:cubicBezTo>
                  <a:cubicBezTo>
                    <a:pt x="324" y="357"/>
                    <a:pt x="317" y="369"/>
                    <a:pt x="300" y="374"/>
                  </a:cubicBezTo>
                  <a:cubicBezTo>
                    <a:pt x="286" y="372"/>
                    <a:pt x="273" y="371"/>
                    <a:pt x="259" y="368"/>
                  </a:cubicBezTo>
                  <a:cubicBezTo>
                    <a:pt x="251" y="367"/>
                    <a:pt x="248" y="384"/>
                    <a:pt x="241" y="383"/>
                  </a:cubicBezTo>
                  <a:cubicBezTo>
                    <a:pt x="234" y="382"/>
                    <a:pt x="221" y="367"/>
                    <a:pt x="217" y="362"/>
                  </a:cubicBezTo>
                  <a:cubicBezTo>
                    <a:pt x="213" y="357"/>
                    <a:pt x="221" y="353"/>
                    <a:pt x="219" y="350"/>
                  </a:cubicBezTo>
                  <a:cubicBezTo>
                    <a:pt x="218" y="345"/>
                    <a:pt x="206" y="346"/>
                    <a:pt x="204" y="341"/>
                  </a:cubicBezTo>
                  <a:cubicBezTo>
                    <a:pt x="203" y="339"/>
                    <a:pt x="190" y="307"/>
                    <a:pt x="187" y="305"/>
                  </a:cubicBezTo>
                  <a:cubicBezTo>
                    <a:pt x="183" y="285"/>
                    <a:pt x="184" y="286"/>
                    <a:pt x="201" y="284"/>
                  </a:cubicBezTo>
                  <a:cubicBezTo>
                    <a:pt x="199" y="265"/>
                    <a:pt x="206" y="256"/>
                    <a:pt x="193" y="243"/>
                  </a:cubicBezTo>
                  <a:cubicBezTo>
                    <a:pt x="200" y="239"/>
                    <a:pt x="205" y="242"/>
                    <a:pt x="213" y="243"/>
                  </a:cubicBezTo>
                  <a:cubicBezTo>
                    <a:pt x="224" y="257"/>
                    <a:pt x="226" y="245"/>
                    <a:pt x="235" y="236"/>
                  </a:cubicBezTo>
                  <a:cubicBezTo>
                    <a:pt x="237" y="225"/>
                    <a:pt x="232" y="228"/>
                    <a:pt x="223" y="222"/>
                  </a:cubicBezTo>
                  <a:cubicBezTo>
                    <a:pt x="205" y="236"/>
                    <a:pt x="225" y="221"/>
                    <a:pt x="219" y="233"/>
                  </a:cubicBezTo>
                  <a:cubicBezTo>
                    <a:pt x="217" y="243"/>
                    <a:pt x="189" y="253"/>
                    <a:pt x="180" y="254"/>
                  </a:cubicBezTo>
                  <a:cubicBezTo>
                    <a:pt x="172" y="253"/>
                    <a:pt x="178" y="232"/>
                    <a:pt x="174" y="225"/>
                  </a:cubicBezTo>
                  <a:cubicBezTo>
                    <a:pt x="176" y="211"/>
                    <a:pt x="182" y="210"/>
                    <a:pt x="195" y="207"/>
                  </a:cubicBezTo>
                  <a:cubicBezTo>
                    <a:pt x="200" y="204"/>
                    <a:pt x="210" y="197"/>
                    <a:pt x="210" y="197"/>
                  </a:cubicBezTo>
                  <a:cubicBezTo>
                    <a:pt x="212" y="186"/>
                    <a:pt x="215" y="170"/>
                    <a:pt x="202" y="167"/>
                  </a:cubicBezTo>
                  <a:cubicBezTo>
                    <a:pt x="196" y="163"/>
                    <a:pt x="193" y="154"/>
                    <a:pt x="190" y="147"/>
                  </a:cubicBezTo>
                  <a:cubicBezTo>
                    <a:pt x="172" y="149"/>
                    <a:pt x="162" y="157"/>
                    <a:pt x="180" y="171"/>
                  </a:cubicBezTo>
                  <a:cubicBezTo>
                    <a:pt x="180" y="175"/>
                    <a:pt x="184" y="180"/>
                    <a:pt x="181" y="182"/>
                  </a:cubicBezTo>
                  <a:cubicBezTo>
                    <a:pt x="175" y="186"/>
                    <a:pt x="159" y="185"/>
                    <a:pt x="159" y="185"/>
                  </a:cubicBezTo>
                  <a:cubicBezTo>
                    <a:pt x="154" y="188"/>
                    <a:pt x="151" y="191"/>
                    <a:pt x="145" y="192"/>
                  </a:cubicBezTo>
                  <a:cubicBezTo>
                    <a:pt x="133" y="190"/>
                    <a:pt x="136" y="184"/>
                    <a:pt x="139" y="173"/>
                  </a:cubicBezTo>
                  <a:cubicBezTo>
                    <a:pt x="138" y="150"/>
                    <a:pt x="142" y="151"/>
                    <a:pt x="124" y="149"/>
                  </a:cubicBezTo>
                  <a:cubicBezTo>
                    <a:pt x="121" y="144"/>
                    <a:pt x="117" y="140"/>
                    <a:pt x="114" y="135"/>
                  </a:cubicBezTo>
                  <a:cubicBezTo>
                    <a:pt x="112" y="132"/>
                    <a:pt x="109" y="125"/>
                    <a:pt x="109" y="125"/>
                  </a:cubicBezTo>
                  <a:cubicBezTo>
                    <a:pt x="107" y="102"/>
                    <a:pt x="92" y="112"/>
                    <a:pt x="64" y="110"/>
                  </a:cubicBezTo>
                  <a:cubicBezTo>
                    <a:pt x="50" y="99"/>
                    <a:pt x="43" y="81"/>
                    <a:pt x="28" y="72"/>
                  </a:cubicBezTo>
                  <a:cubicBezTo>
                    <a:pt x="23" y="69"/>
                    <a:pt x="17" y="67"/>
                    <a:pt x="13" y="63"/>
                  </a:cubicBezTo>
                  <a:cubicBezTo>
                    <a:pt x="10" y="60"/>
                    <a:pt x="4" y="54"/>
                    <a:pt x="4" y="54"/>
                  </a:cubicBezTo>
                  <a:cubicBezTo>
                    <a:pt x="0" y="29"/>
                    <a:pt x="17" y="36"/>
                    <a:pt x="24" y="18"/>
                  </a:cubicBezTo>
                  <a:cubicBezTo>
                    <a:pt x="24" y="13"/>
                    <a:pt x="23" y="7"/>
                    <a:pt x="25" y="3"/>
                  </a:cubicBezTo>
                  <a:cubicBezTo>
                    <a:pt x="26" y="0"/>
                    <a:pt x="43" y="21"/>
                    <a:pt x="52" y="30"/>
                  </a:cubicBezTo>
                  <a:cubicBezTo>
                    <a:pt x="75" y="53"/>
                    <a:pt x="67" y="56"/>
                    <a:pt x="102" y="59"/>
                  </a:cubicBezTo>
                  <a:cubicBezTo>
                    <a:pt x="104" y="59"/>
                    <a:pt x="135" y="44"/>
                    <a:pt x="141" y="45"/>
                  </a:cubicBezTo>
                  <a:cubicBezTo>
                    <a:pt x="145" y="50"/>
                    <a:pt x="153" y="55"/>
                    <a:pt x="157" y="60"/>
                  </a:cubicBezTo>
                  <a:cubicBezTo>
                    <a:pt x="169" y="58"/>
                    <a:pt x="167" y="65"/>
                    <a:pt x="171" y="54"/>
                  </a:cubicBezTo>
                  <a:cubicBezTo>
                    <a:pt x="173" y="42"/>
                    <a:pt x="184" y="42"/>
                    <a:pt x="193" y="35"/>
                  </a:cubicBezTo>
                  <a:cubicBezTo>
                    <a:pt x="194" y="33"/>
                    <a:pt x="195" y="31"/>
                    <a:pt x="196" y="30"/>
                  </a:cubicBezTo>
                  <a:cubicBezTo>
                    <a:pt x="197" y="28"/>
                    <a:pt x="200" y="28"/>
                    <a:pt x="201" y="26"/>
                  </a:cubicBezTo>
                  <a:cubicBezTo>
                    <a:pt x="206" y="19"/>
                    <a:pt x="202" y="13"/>
                    <a:pt x="213" y="11"/>
                  </a:cubicBezTo>
                  <a:cubicBezTo>
                    <a:pt x="219" y="8"/>
                    <a:pt x="222" y="10"/>
                    <a:pt x="226" y="15"/>
                  </a:cubicBezTo>
                  <a:cubicBezTo>
                    <a:pt x="228" y="27"/>
                    <a:pt x="228" y="22"/>
                    <a:pt x="228" y="30"/>
                  </a:cubicBezTo>
                </a:path>
              </a:pathLst>
            </a:custGeom>
            <a:solidFill>
              <a:srgbClr val="80328C"/>
            </a:solidFill>
            <a:ln w="3175">
              <a:solidFill>
                <a:schemeClr val="bg1"/>
              </a:solidFill>
              <a:round/>
              <a:headEnd/>
              <a:tailEnd/>
            </a:ln>
          </p:spPr>
          <p:txBody>
            <a:bodyPr/>
            <a:lstStyle/>
            <a:p>
              <a:endParaRPr lang="zh-CN" altLang="en-US" dirty="0">
                <a:latin typeface="Plantagenet Cherokee" pitchFamily="18" charset="0"/>
              </a:endParaRPr>
            </a:p>
          </p:txBody>
        </p:sp>
        <p:sp>
          <p:nvSpPr>
            <p:cNvPr id="45" name="Freeform 29"/>
            <p:cNvSpPr>
              <a:spLocks/>
            </p:cNvSpPr>
            <p:nvPr/>
          </p:nvSpPr>
          <p:spPr bwMode="auto">
            <a:xfrm>
              <a:off x="5624513" y="3789363"/>
              <a:ext cx="560387" cy="715962"/>
            </a:xfrm>
            <a:custGeom>
              <a:avLst/>
              <a:gdLst>
                <a:gd name="T0" fmla="*/ 530751 w 416"/>
                <a:gd name="T1" fmla="*/ 508319 h 531"/>
                <a:gd name="T2" fmla="*/ 498421 w 416"/>
                <a:gd name="T3" fmla="*/ 573039 h 531"/>
                <a:gd name="T4" fmla="*/ 432414 w 416"/>
                <a:gd name="T5" fmla="*/ 690344 h 531"/>
                <a:gd name="T6" fmla="*/ 343506 w 416"/>
                <a:gd name="T7" fmla="*/ 662029 h 531"/>
                <a:gd name="T8" fmla="*/ 288276 w 416"/>
                <a:gd name="T9" fmla="*/ 657984 h 531"/>
                <a:gd name="T10" fmla="*/ 218228 w 416"/>
                <a:gd name="T11" fmla="*/ 683602 h 531"/>
                <a:gd name="T12" fmla="*/ 181856 w 416"/>
                <a:gd name="T13" fmla="*/ 657984 h 531"/>
                <a:gd name="T14" fmla="*/ 114502 w 416"/>
                <a:gd name="T15" fmla="*/ 552814 h 531"/>
                <a:gd name="T16" fmla="*/ 61966 w 416"/>
                <a:gd name="T17" fmla="*/ 475960 h 531"/>
                <a:gd name="T18" fmla="*/ 94296 w 416"/>
                <a:gd name="T19" fmla="*/ 403150 h 531"/>
                <a:gd name="T20" fmla="*/ 129320 w 416"/>
                <a:gd name="T21" fmla="*/ 360003 h 531"/>
                <a:gd name="T22" fmla="*/ 118543 w 416"/>
                <a:gd name="T23" fmla="*/ 339779 h 531"/>
                <a:gd name="T24" fmla="*/ 24248 w 416"/>
                <a:gd name="T25" fmla="*/ 285845 h 531"/>
                <a:gd name="T26" fmla="*/ 25595 w 416"/>
                <a:gd name="T27" fmla="*/ 217081 h 531"/>
                <a:gd name="T28" fmla="*/ 74090 w 416"/>
                <a:gd name="T29" fmla="*/ 153709 h 531"/>
                <a:gd name="T30" fmla="*/ 110461 w 416"/>
                <a:gd name="T31" fmla="*/ 125394 h 531"/>
                <a:gd name="T32" fmla="*/ 161650 w 416"/>
                <a:gd name="T33" fmla="*/ 129439 h 531"/>
                <a:gd name="T34" fmla="*/ 137403 w 416"/>
                <a:gd name="T35" fmla="*/ 0 h 531"/>
                <a:gd name="T36" fmla="*/ 230351 w 416"/>
                <a:gd name="T37" fmla="*/ 59326 h 531"/>
                <a:gd name="T38" fmla="*/ 315218 w 416"/>
                <a:gd name="T39" fmla="*/ 103821 h 531"/>
                <a:gd name="T40" fmla="*/ 347548 w 416"/>
                <a:gd name="T41" fmla="*/ 180676 h 531"/>
                <a:gd name="T42" fmla="*/ 369101 w 416"/>
                <a:gd name="T43" fmla="*/ 140226 h 531"/>
                <a:gd name="T44" fmla="*/ 440497 w 416"/>
                <a:gd name="T45" fmla="*/ 172586 h 531"/>
                <a:gd name="T46" fmla="*/ 432414 w 416"/>
                <a:gd name="T47" fmla="*/ 184721 h 531"/>
                <a:gd name="T48" fmla="*/ 373142 w 416"/>
                <a:gd name="T49" fmla="*/ 225171 h 531"/>
                <a:gd name="T50" fmla="*/ 425679 w 416"/>
                <a:gd name="T51" fmla="*/ 233261 h 531"/>
                <a:gd name="T52" fmla="*/ 468785 w 416"/>
                <a:gd name="T53" fmla="*/ 242699 h 531"/>
                <a:gd name="T54" fmla="*/ 421637 w 416"/>
                <a:gd name="T55" fmla="*/ 311464 h 531"/>
                <a:gd name="T56" fmla="*/ 420290 w 416"/>
                <a:gd name="T57" fmla="*/ 372138 h 531"/>
                <a:gd name="T58" fmla="*/ 440497 w 416"/>
                <a:gd name="T59" fmla="*/ 404498 h 531"/>
                <a:gd name="T60" fmla="*/ 478215 w 416"/>
                <a:gd name="T61" fmla="*/ 416633 h 531"/>
                <a:gd name="T62" fmla="*/ 534792 w 416"/>
                <a:gd name="T63" fmla="*/ 419330 h 5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6"/>
                <a:gd name="T97" fmla="*/ 0 h 531"/>
                <a:gd name="T98" fmla="*/ 416 w 416"/>
                <a:gd name="T99" fmla="*/ 531 h 53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6" h="531">
                  <a:moveTo>
                    <a:pt x="406" y="317"/>
                  </a:moveTo>
                  <a:cubicBezTo>
                    <a:pt x="404" y="341"/>
                    <a:pt x="415" y="369"/>
                    <a:pt x="394" y="377"/>
                  </a:cubicBezTo>
                  <a:cubicBezTo>
                    <a:pt x="384" y="387"/>
                    <a:pt x="396" y="393"/>
                    <a:pt x="405" y="401"/>
                  </a:cubicBezTo>
                  <a:cubicBezTo>
                    <a:pt x="416" y="420"/>
                    <a:pt x="374" y="425"/>
                    <a:pt x="370" y="425"/>
                  </a:cubicBezTo>
                  <a:cubicBezTo>
                    <a:pt x="361" y="428"/>
                    <a:pt x="338" y="417"/>
                    <a:pt x="342" y="425"/>
                  </a:cubicBezTo>
                  <a:cubicBezTo>
                    <a:pt x="346" y="450"/>
                    <a:pt x="338" y="495"/>
                    <a:pt x="321" y="512"/>
                  </a:cubicBezTo>
                  <a:cubicBezTo>
                    <a:pt x="318" y="531"/>
                    <a:pt x="289" y="520"/>
                    <a:pt x="280" y="518"/>
                  </a:cubicBezTo>
                  <a:cubicBezTo>
                    <a:pt x="270" y="516"/>
                    <a:pt x="265" y="492"/>
                    <a:pt x="255" y="491"/>
                  </a:cubicBezTo>
                  <a:cubicBezTo>
                    <a:pt x="248" y="487"/>
                    <a:pt x="241" y="487"/>
                    <a:pt x="235" y="482"/>
                  </a:cubicBezTo>
                  <a:cubicBezTo>
                    <a:pt x="226" y="474"/>
                    <a:pt x="227" y="491"/>
                    <a:pt x="214" y="488"/>
                  </a:cubicBezTo>
                  <a:cubicBezTo>
                    <a:pt x="208" y="493"/>
                    <a:pt x="196" y="500"/>
                    <a:pt x="192" y="506"/>
                  </a:cubicBezTo>
                  <a:cubicBezTo>
                    <a:pt x="189" y="521"/>
                    <a:pt x="176" y="504"/>
                    <a:pt x="162" y="507"/>
                  </a:cubicBezTo>
                  <a:cubicBezTo>
                    <a:pt x="149" y="494"/>
                    <a:pt x="184" y="462"/>
                    <a:pt x="163" y="455"/>
                  </a:cubicBezTo>
                  <a:cubicBezTo>
                    <a:pt x="132" y="457"/>
                    <a:pt x="155" y="476"/>
                    <a:pt x="135" y="488"/>
                  </a:cubicBezTo>
                  <a:cubicBezTo>
                    <a:pt x="116" y="486"/>
                    <a:pt x="98" y="443"/>
                    <a:pt x="91" y="426"/>
                  </a:cubicBezTo>
                  <a:cubicBezTo>
                    <a:pt x="90" y="420"/>
                    <a:pt x="85" y="410"/>
                    <a:pt x="85" y="410"/>
                  </a:cubicBezTo>
                  <a:cubicBezTo>
                    <a:pt x="87" y="382"/>
                    <a:pt x="84" y="389"/>
                    <a:pt x="100" y="377"/>
                  </a:cubicBezTo>
                  <a:cubicBezTo>
                    <a:pt x="106" y="361"/>
                    <a:pt x="57" y="361"/>
                    <a:pt x="46" y="353"/>
                  </a:cubicBezTo>
                  <a:cubicBezTo>
                    <a:pt x="43" y="348"/>
                    <a:pt x="55" y="323"/>
                    <a:pt x="52" y="318"/>
                  </a:cubicBezTo>
                  <a:cubicBezTo>
                    <a:pt x="54" y="303"/>
                    <a:pt x="56" y="301"/>
                    <a:pt x="70" y="299"/>
                  </a:cubicBezTo>
                  <a:cubicBezTo>
                    <a:pt x="75" y="297"/>
                    <a:pt x="84" y="290"/>
                    <a:pt x="84" y="290"/>
                  </a:cubicBezTo>
                  <a:cubicBezTo>
                    <a:pt x="86" y="281"/>
                    <a:pt x="93" y="275"/>
                    <a:pt x="96" y="267"/>
                  </a:cubicBezTo>
                  <a:cubicBezTo>
                    <a:pt x="95" y="263"/>
                    <a:pt x="95" y="259"/>
                    <a:pt x="93" y="255"/>
                  </a:cubicBezTo>
                  <a:cubicBezTo>
                    <a:pt x="92" y="253"/>
                    <a:pt x="88" y="254"/>
                    <a:pt x="88" y="252"/>
                  </a:cubicBezTo>
                  <a:cubicBezTo>
                    <a:pt x="80" y="214"/>
                    <a:pt x="97" y="226"/>
                    <a:pt x="49" y="221"/>
                  </a:cubicBezTo>
                  <a:cubicBezTo>
                    <a:pt x="38" y="213"/>
                    <a:pt x="33" y="213"/>
                    <a:pt x="18" y="212"/>
                  </a:cubicBezTo>
                  <a:cubicBezTo>
                    <a:pt x="15" y="184"/>
                    <a:pt x="12" y="192"/>
                    <a:pt x="0" y="176"/>
                  </a:cubicBezTo>
                  <a:cubicBezTo>
                    <a:pt x="1" y="165"/>
                    <a:pt x="8" y="163"/>
                    <a:pt x="19" y="161"/>
                  </a:cubicBezTo>
                  <a:cubicBezTo>
                    <a:pt x="33" y="155"/>
                    <a:pt x="24" y="148"/>
                    <a:pt x="28" y="131"/>
                  </a:cubicBezTo>
                  <a:cubicBezTo>
                    <a:pt x="29" y="124"/>
                    <a:pt x="49" y="118"/>
                    <a:pt x="55" y="114"/>
                  </a:cubicBezTo>
                  <a:cubicBezTo>
                    <a:pt x="49" y="93"/>
                    <a:pt x="50" y="77"/>
                    <a:pt x="63" y="59"/>
                  </a:cubicBezTo>
                  <a:cubicBezTo>
                    <a:pt x="79" y="66"/>
                    <a:pt x="68" y="87"/>
                    <a:pt x="82" y="93"/>
                  </a:cubicBezTo>
                  <a:cubicBezTo>
                    <a:pt x="87" y="95"/>
                    <a:pt x="92" y="94"/>
                    <a:pt x="97" y="95"/>
                  </a:cubicBezTo>
                  <a:cubicBezTo>
                    <a:pt x="110" y="93"/>
                    <a:pt x="109" y="103"/>
                    <a:pt x="120" y="96"/>
                  </a:cubicBezTo>
                  <a:cubicBezTo>
                    <a:pt x="135" y="78"/>
                    <a:pt x="118" y="51"/>
                    <a:pt x="100" y="47"/>
                  </a:cubicBezTo>
                  <a:cubicBezTo>
                    <a:pt x="92" y="37"/>
                    <a:pt x="97" y="12"/>
                    <a:pt x="102" y="0"/>
                  </a:cubicBezTo>
                  <a:cubicBezTo>
                    <a:pt x="135" y="4"/>
                    <a:pt x="118" y="16"/>
                    <a:pt x="142" y="20"/>
                  </a:cubicBezTo>
                  <a:cubicBezTo>
                    <a:pt x="150" y="24"/>
                    <a:pt x="166" y="36"/>
                    <a:pt x="171" y="44"/>
                  </a:cubicBezTo>
                  <a:cubicBezTo>
                    <a:pt x="174" y="63"/>
                    <a:pt x="195" y="51"/>
                    <a:pt x="211" y="53"/>
                  </a:cubicBezTo>
                  <a:cubicBezTo>
                    <a:pt x="223" y="60"/>
                    <a:pt x="221" y="75"/>
                    <a:pt x="234" y="77"/>
                  </a:cubicBezTo>
                  <a:cubicBezTo>
                    <a:pt x="244" y="84"/>
                    <a:pt x="246" y="84"/>
                    <a:pt x="252" y="96"/>
                  </a:cubicBezTo>
                  <a:cubicBezTo>
                    <a:pt x="254" y="108"/>
                    <a:pt x="254" y="123"/>
                    <a:pt x="258" y="134"/>
                  </a:cubicBezTo>
                  <a:cubicBezTo>
                    <a:pt x="265" y="130"/>
                    <a:pt x="275" y="129"/>
                    <a:pt x="283" y="128"/>
                  </a:cubicBezTo>
                  <a:cubicBezTo>
                    <a:pt x="286" y="120"/>
                    <a:pt x="278" y="111"/>
                    <a:pt x="274" y="104"/>
                  </a:cubicBezTo>
                  <a:cubicBezTo>
                    <a:pt x="277" y="84"/>
                    <a:pt x="300" y="85"/>
                    <a:pt x="310" y="95"/>
                  </a:cubicBezTo>
                  <a:cubicBezTo>
                    <a:pt x="314" y="104"/>
                    <a:pt x="319" y="122"/>
                    <a:pt x="327" y="128"/>
                  </a:cubicBezTo>
                  <a:cubicBezTo>
                    <a:pt x="327" y="130"/>
                    <a:pt x="315" y="133"/>
                    <a:pt x="316" y="134"/>
                  </a:cubicBezTo>
                  <a:cubicBezTo>
                    <a:pt x="317" y="136"/>
                    <a:pt x="321" y="135"/>
                    <a:pt x="321" y="137"/>
                  </a:cubicBezTo>
                  <a:cubicBezTo>
                    <a:pt x="325" y="153"/>
                    <a:pt x="304" y="152"/>
                    <a:pt x="295" y="153"/>
                  </a:cubicBezTo>
                  <a:cubicBezTo>
                    <a:pt x="289" y="158"/>
                    <a:pt x="277" y="167"/>
                    <a:pt x="277" y="167"/>
                  </a:cubicBezTo>
                  <a:cubicBezTo>
                    <a:pt x="279" y="173"/>
                    <a:pt x="285" y="185"/>
                    <a:pt x="285" y="185"/>
                  </a:cubicBezTo>
                  <a:cubicBezTo>
                    <a:pt x="314" y="175"/>
                    <a:pt x="280" y="175"/>
                    <a:pt x="316" y="173"/>
                  </a:cubicBezTo>
                  <a:cubicBezTo>
                    <a:pt x="315" y="166"/>
                    <a:pt x="316" y="165"/>
                    <a:pt x="322" y="162"/>
                  </a:cubicBezTo>
                  <a:cubicBezTo>
                    <a:pt x="343" y="164"/>
                    <a:pt x="343" y="163"/>
                    <a:pt x="348" y="180"/>
                  </a:cubicBezTo>
                  <a:cubicBezTo>
                    <a:pt x="344" y="208"/>
                    <a:pt x="331" y="198"/>
                    <a:pt x="312" y="189"/>
                  </a:cubicBezTo>
                  <a:cubicBezTo>
                    <a:pt x="298" y="194"/>
                    <a:pt x="342" y="238"/>
                    <a:pt x="313" y="231"/>
                  </a:cubicBezTo>
                  <a:cubicBezTo>
                    <a:pt x="316" y="245"/>
                    <a:pt x="311" y="236"/>
                    <a:pt x="298" y="240"/>
                  </a:cubicBezTo>
                  <a:cubicBezTo>
                    <a:pt x="293" y="248"/>
                    <a:pt x="306" y="268"/>
                    <a:pt x="312" y="276"/>
                  </a:cubicBezTo>
                  <a:cubicBezTo>
                    <a:pt x="313" y="280"/>
                    <a:pt x="316" y="291"/>
                    <a:pt x="318" y="293"/>
                  </a:cubicBezTo>
                  <a:cubicBezTo>
                    <a:pt x="320" y="296"/>
                    <a:pt x="327" y="300"/>
                    <a:pt x="327" y="300"/>
                  </a:cubicBezTo>
                  <a:cubicBezTo>
                    <a:pt x="332" y="308"/>
                    <a:pt x="329" y="316"/>
                    <a:pt x="337" y="320"/>
                  </a:cubicBezTo>
                  <a:cubicBezTo>
                    <a:pt x="343" y="316"/>
                    <a:pt x="349" y="313"/>
                    <a:pt x="355" y="309"/>
                  </a:cubicBezTo>
                  <a:cubicBezTo>
                    <a:pt x="393" y="313"/>
                    <a:pt x="366" y="301"/>
                    <a:pt x="384" y="311"/>
                  </a:cubicBezTo>
                  <a:cubicBezTo>
                    <a:pt x="388" y="313"/>
                    <a:pt x="397" y="311"/>
                    <a:pt x="397" y="311"/>
                  </a:cubicBezTo>
                  <a:cubicBezTo>
                    <a:pt x="399" y="312"/>
                    <a:pt x="408" y="310"/>
                    <a:pt x="406" y="317"/>
                  </a:cubicBezTo>
                  <a:close/>
                </a:path>
              </a:pathLst>
            </a:custGeom>
            <a:solidFill>
              <a:srgbClr val="D9D9D9"/>
            </a:solidFill>
            <a:ln w="3175">
              <a:solidFill>
                <a:schemeClr val="bg1"/>
              </a:solidFill>
              <a:round/>
              <a:headEnd/>
              <a:tailEnd/>
            </a:ln>
          </p:spPr>
          <p:txBody>
            <a:bodyPr/>
            <a:lstStyle/>
            <a:p>
              <a:endParaRPr lang="zh-CN" altLang="en-US" dirty="0">
                <a:latin typeface="Plantagenet Cherokee" pitchFamily="18" charset="0"/>
              </a:endParaRPr>
            </a:p>
          </p:txBody>
        </p:sp>
        <p:grpSp>
          <p:nvGrpSpPr>
            <p:cNvPr id="46" name="Group 159"/>
            <p:cNvGrpSpPr>
              <a:grpSpLocks/>
            </p:cNvGrpSpPr>
            <p:nvPr/>
          </p:nvGrpSpPr>
          <p:grpSpPr bwMode="auto">
            <a:xfrm>
              <a:off x="6296025" y="4113238"/>
              <a:ext cx="119063" cy="163513"/>
              <a:chOff x="3966" y="2591"/>
              <a:chExt cx="75" cy="103"/>
            </a:xfrm>
            <a:grpFill/>
          </p:grpSpPr>
          <p:sp>
            <p:nvSpPr>
              <p:cNvPr id="56" name="Freeform 30"/>
              <p:cNvSpPr>
                <a:spLocks/>
              </p:cNvSpPr>
              <p:nvPr/>
            </p:nvSpPr>
            <p:spPr bwMode="auto">
              <a:xfrm>
                <a:off x="3966" y="2626"/>
                <a:ext cx="75" cy="68"/>
              </a:xfrm>
              <a:custGeom>
                <a:avLst/>
                <a:gdLst>
                  <a:gd name="T0" fmla="*/ 72 w 89"/>
                  <a:gd name="T1" fmla="*/ 41 h 80"/>
                  <a:gd name="T2" fmla="*/ 56 w 89"/>
                  <a:gd name="T3" fmla="*/ 58 h 80"/>
                  <a:gd name="T4" fmla="*/ 43 w 89"/>
                  <a:gd name="T5" fmla="*/ 56 h 80"/>
                  <a:gd name="T6" fmla="*/ 33 w 89"/>
                  <a:gd name="T7" fmla="*/ 68 h 80"/>
                  <a:gd name="T8" fmla="*/ 8 w 89"/>
                  <a:gd name="T9" fmla="*/ 43 h 80"/>
                  <a:gd name="T10" fmla="*/ 20 w 89"/>
                  <a:gd name="T11" fmla="*/ 23 h 80"/>
                  <a:gd name="T12" fmla="*/ 35 w 89"/>
                  <a:gd name="T13" fmla="*/ 0 h 80"/>
                  <a:gd name="T14" fmla="*/ 53 w 89"/>
                  <a:gd name="T15" fmla="*/ 5 h 80"/>
                  <a:gd name="T16" fmla="*/ 71 w 89"/>
                  <a:gd name="T17" fmla="*/ 22 h 80"/>
                  <a:gd name="T18" fmla="*/ 74 w 89"/>
                  <a:gd name="T19" fmla="*/ 31 h 80"/>
                  <a:gd name="T20" fmla="*/ 72 w 89"/>
                  <a:gd name="T21" fmla="*/ 41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
                  <a:gd name="T34" fmla="*/ 0 h 80"/>
                  <a:gd name="T35" fmla="*/ 89 w 89"/>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 h="80">
                    <a:moveTo>
                      <a:pt x="85" y="48"/>
                    </a:moveTo>
                    <a:cubicBezTo>
                      <a:pt x="77" y="54"/>
                      <a:pt x="73" y="62"/>
                      <a:pt x="66" y="68"/>
                    </a:cubicBezTo>
                    <a:cubicBezTo>
                      <a:pt x="61" y="67"/>
                      <a:pt x="56" y="66"/>
                      <a:pt x="51" y="66"/>
                    </a:cubicBezTo>
                    <a:cubicBezTo>
                      <a:pt x="44" y="66"/>
                      <a:pt x="45" y="77"/>
                      <a:pt x="39" y="80"/>
                    </a:cubicBezTo>
                    <a:cubicBezTo>
                      <a:pt x="31" y="67"/>
                      <a:pt x="26" y="55"/>
                      <a:pt x="10" y="51"/>
                    </a:cubicBezTo>
                    <a:cubicBezTo>
                      <a:pt x="0" y="38"/>
                      <a:pt x="15" y="32"/>
                      <a:pt x="24" y="27"/>
                    </a:cubicBezTo>
                    <a:cubicBezTo>
                      <a:pt x="27" y="8"/>
                      <a:pt x="23" y="4"/>
                      <a:pt x="42" y="0"/>
                    </a:cubicBezTo>
                    <a:cubicBezTo>
                      <a:pt x="50" y="2"/>
                      <a:pt x="55" y="5"/>
                      <a:pt x="63" y="6"/>
                    </a:cubicBezTo>
                    <a:cubicBezTo>
                      <a:pt x="72" y="13"/>
                      <a:pt x="78" y="16"/>
                      <a:pt x="84" y="26"/>
                    </a:cubicBezTo>
                    <a:cubicBezTo>
                      <a:pt x="85" y="30"/>
                      <a:pt x="87" y="32"/>
                      <a:pt x="88" y="36"/>
                    </a:cubicBezTo>
                    <a:cubicBezTo>
                      <a:pt x="89" y="40"/>
                      <a:pt x="85" y="48"/>
                      <a:pt x="85" y="48"/>
                    </a:cubicBezTo>
                    <a:close/>
                  </a:path>
                </a:pathLst>
              </a:custGeom>
              <a:solidFill>
                <a:srgbClr val="80328C"/>
              </a:solidFill>
              <a:ln w="3175">
                <a:solidFill>
                  <a:schemeClr val="bg1"/>
                </a:solidFill>
                <a:round/>
                <a:headEnd/>
                <a:tailEnd/>
              </a:ln>
            </p:spPr>
            <p:txBody>
              <a:bodyPr/>
              <a:lstStyle/>
              <a:p>
                <a:endParaRPr lang="zh-CN" altLang="en-US" dirty="0">
                  <a:latin typeface="Plantagenet Cherokee" pitchFamily="18" charset="0"/>
                </a:endParaRPr>
              </a:p>
            </p:txBody>
          </p:sp>
          <p:sp>
            <p:nvSpPr>
              <p:cNvPr id="57" name="Freeform 31"/>
              <p:cNvSpPr>
                <a:spLocks/>
              </p:cNvSpPr>
              <p:nvPr/>
            </p:nvSpPr>
            <p:spPr bwMode="auto">
              <a:xfrm>
                <a:off x="3982" y="2591"/>
                <a:ext cx="58" cy="37"/>
              </a:xfrm>
              <a:custGeom>
                <a:avLst/>
                <a:gdLst>
                  <a:gd name="T0" fmla="*/ 58 w 68"/>
                  <a:gd name="T1" fmla="*/ 22 h 44"/>
                  <a:gd name="T2" fmla="*/ 43 w 68"/>
                  <a:gd name="T3" fmla="*/ 17 h 44"/>
                  <a:gd name="T4" fmla="*/ 20 w 68"/>
                  <a:gd name="T5" fmla="*/ 3 h 44"/>
                  <a:gd name="T6" fmla="*/ 9 w 68"/>
                  <a:gd name="T7" fmla="*/ 9 h 44"/>
                  <a:gd name="T8" fmla="*/ 33 w 68"/>
                  <a:gd name="T9" fmla="*/ 24 h 44"/>
                  <a:gd name="T10" fmla="*/ 46 w 68"/>
                  <a:gd name="T11" fmla="*/ 37 h 44"/>
                  <a:gd name="T12" fmla="*/ 58 w 68"/>
                  <a:gd name="T13" fmla="*/ 22 h 44"/>
                  <a:gd name="T14" fmla="*/ 0 60000 65536"/>
                  <a:gd name="T15" fmla="*/ 0 60000 65536"/>
                  <a:gd name="T16" fmla="*/ 0 60000 65536"/>
                  <a:gd name="T17" fmla="*/ 0 60000 65536"/>
                  <a:gd name="T18" fmla="*/ 0 60000 65536"/>
                  <a:gd name="T19" fmla="*/ 0 60000 65536"/>
                  <a:gd name="T20" fmla="*/ 0 60000 65536"/>
                  <a:gd name="T21" fmla="*/ 0 w 68"/>
                  <a:gd name="T22" fmla="*/ 0 h 44"/>
                  <a:gd name="T23" fmla="*/ 68 w 68"/>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44">
                    <a:moveTo>
                      <a:pt x="68" y="26"/>
                    </a:moveTo>
                    <a:cubicBezTo>
                      <a:pt x="62" y="24"/>
                      <a:pt x="57" y="21"/>
                      <a:pt x="51" y="20"/>
                    </a:cubicBezTo>
                    <a:cubicBezTo>
                      <a:pt x="41" y="15"/>
                      <a:pt x="34" y="7"/>
                      <a:pt x="24" y="3"/>
                    </a:cubicBezTo>
                    <a:cubicBezTo>
                      <a:pt x="0" y="6"/>
                      <a:pt x="8" y="0"/>
                      <a:pt x="11" y="11"/>
                    </a:cubicBezTo>
                    <a:cubicBezTo>
                      <a:pt x="16" y="28"/>
                      <a:pt x="20" y="26"/>
                      <a:pt x="39" y="29"/>
                    </a:cubicBezTo>
                    <a:cubicBezTo>
                      <a:pt x="43" y="37"/>
                      <a:pt x="46" y="40"/>
                      <a:pt x="54" y="44"/>
                    </a:cubicBezTo>
                    <a:cubicBezTo>
                      <a:pt x="66" y="40"/>
                      <a:pt x="58" y="32"/>
                      <a:pt x="68" y="26"/>
                    </a:cubicBezTo>
                    <a:close/>
                  </a:path>
                </a:pathLst>
              </a:custGeom>
              <a:solidFill>
                <a:srgbClr val="80328C"/>
              </a:solidFill>
              <a:ln w="3175">
                <a:solidFill>
                  <a:schemeClr val="bg1"/>
                </a:solidFill>
                <a:round/>
                <a:headEnd/>
                <a:tailEnd/>
              </a:ln>
            </p:spPr>
            <p:txBody>
              <a:bodyPr/>
              <a:lstStyle/>
              <a:p>
                <a:endParaRPr lang="zh-CN" altLang="en-US" dirty="0">
                  <a:latin typeface="Plantagenet Cherokee" pitchFamily="18" charset="0"/>
                </a:endParaRPr>
              </a:p>
            </p:txBody>
          </p:sp>
        </p:grpSp>
        <p:sp>
          <p:nvSpPr>
            <p:cNvPr id="47" name="Freeform 32"/>
            <p:cNvSpPr>
              <a:spLocks/>
            </p:cNvSpPr>
            <p:nvPr/>
          </p:nvSpPr>
          <p:spPr bwMode="auto">
            <a:xfrm>
              <a:off x="6015038" y="4219575"/>
              <a:ext cx="450850" cy="514350"/>
            </a:xfrm>
            <a:custGeom>
              <a:avLst/>
              <a:gdLst>
                <a:gd name="T0" fmla="*/ 330713 w 334"/>
                <a:gd name="T1" fmla="*/ 45780 h 382"/>
                <a:gd name="T2" fmla="*/ 301017 w 334"/>
                <a:gd name="T3" fmla="*/ 95599 h 382"/>
                <a:gd name="T4" fmla="*/ 260521 w 334"/>
                <a:gd name="T5" fmla="*/ 98292 h 382"/>
                <a:gd name="T6" fmla="*/ 244323 w 334"/>
                <a:gd name="T7" fmla="*/ 107717 h 382"/>
                <a:gd name="T8" fmla="*/ 269970 w 334"/>
                <a:gd name="T9" fmla="*/ 115796 h 382"/>
                <a:gd name="T10" fmla="*/ 282119 w 334"/>
                <a:gd name="T11" fmla="*/ 127914 h 382"/>
                <a:gd name="T12" fmla="*/ 349611 w 334"/>
                <a:gd name="T13" fmla="*/ 98292 h 382"/>
                <a:gd name="T14" fmla="*/ 382008 w 334"/>
                <a:gd name="T15" fmla="*/ 122528 h 382"/>
                <a:gd name="T16" fmla="*/ 394156 w 334"/>
                <a:gd name="T17" fmla="*/ 131954 h 382"/>
                <a:gd name="T18" fmla="*/ 414404 w 334"/>
                <a:gd name="T19" fmla="*/ 144072 h 382"/>
                <a:gd name="T20" fmla="*/ 434652 w 334"/>
                <a:gd name="T21" fmla="*/ 152151 h 382"/>
                <a:gd name="T22" fmla="*/ 415754 w 334"/>
                <a:gd name="T23" fmla="*/ 164269 h 382"/>
                <a:gd name="T24" fmla="*/ 390107 w 334"/>
                <a:gd name="T25" fmla="*/ 192545 h 382"/>
                <a:gd name="T26" fmla="*/ 398206 w 334"/>
                <a:gd name="T27" fmla="*/ 196584 h 382"/>
                <a:gd name="T28" fmla="*/ 407655 w 334"/>
                <a:gd name="T29" fmla="*/ 195238 h 382"/>
                <a:gd name="T30" fmla="*/ 430602 w 334"/>
                <a:gd name="T31" fmla="*/ 208702 h 382"/>
                <a:gd name="T32" fmla="*/ 442751 w 334"/>
                <a:gd name="T33" fmla="*/ 228899 h 382"/>
                <a:gd name="T34" fmla="*/ 430602 w 334"/>
                <a:gd name="T35" fmla="*/ 251789 h 382"/>
                <a:gd name="T36" fmla="*/ 394156 w 334"/>
                <a:gd name="T37" fmla="*/ 241017 h 382"/>
                <a:gd name="T38" fmla="*/ 402255 w 334"/>
                <a:gd name="T39" fmla="*/ 265254 h 382"/>
                <a:gd name="T40" fmla="*/ 398206 w 334"/>
                <a:gd name="T41" fmla="*/ 285451 h 382"/>
                <a:gd name="T42" fmla="*/ 395506 w 334"/>
                <a:gd name="T43" fmla="*/ 296223 h 382"/>
                <a:gd name="T44" fmla="*/ 390107 w 334"/>
                <a:gd name="T45" fmla="*/ 301608 h 382"/>
                <a:gd name="T46" fmla="*/ 410355 w 334"/>
                <a:gd name="T47" fmla="*/ 350081 h 382"/>
                <a:gd name="T48" fmla="*/ 402255 w 334"/>
                <a:gd name="T49" fmla="*/ 366239 h 382"/>
                <a:gd name="T50" fmla="*/ 387407 w 334"/>
                <a:gd name="T51" fmla="*/ 378357 h 382"/>
                <a:gd name="T52" fmla="*/ 365809 w 334"/>
                <a:gd name="T53" fmla="*/ 364892 h 382"/>
                <a:gd name="T54" fmla="*/ 349611 w 334"/>
                <a:gd name="T55" fmla="*/ 397207 h 382"/>
                <a:gd name="T56" fmla="*/ 313165 w 334"/>
                <a:gd name="T57" fmla="*/ 410672 h 382"/>
                <a:gd name="T58" fmla="*/ 321264 w 334"/>
                <a:gd name="T59" fmla="*/ 433562 h 382"/>
                <a:gd name="T60" fmla="*/ 305066 w 334"/>
                <a:gd name="T61" fmla="*/ 457798 h 382"/>
                <a:gd name="T62" fmla="*/ 302366 w 334"/>
                <a:gd name="T63" fmla="*/ 502232 h 382"/>
                <a:gd name="T64" fmla="*/ 292917 w 334"/>
                <a:gd name="T65" fmla="*/ 514350 h 382"/>
                <a:gd name="T66" fmla="*/ 237574 w 334"/>
                <a:gd name="T67" fmla="*/ 507618 h 382"/>
                <a:gd name="T68" fmla="*/ 203827 w 334"/>
                <a:gd name="T69" fmla="*/ 499539 h 382"/>
                <a:gd name="T70" fmla="*/ 179530 w 334"/>
                <a:gd name="T71" fmla="*/ 473956 h 382"/>
                <a:gd name="T72" fmla="*/ 152533 w 334"/>
                <a:gd name="T73" fmla="*/ 490114 h 382"/>
                <a:gd name="T74" fmla="*/ 130935 w 334"/>
                <a:gd name="T75" fmla="*/ 498192 h 382"/>
                <a:gd name="T76" fmla="*/ 103938 w 334"/>
                <a:gd name="T77" fmla="*/ 482035 h 382"/>
                <a:gd name="T78" fmla="*/ 90440 w 334"/>
                <a:gd name="T79" fmla="*/ 451066 h 382"/>
                <a:gd name="T80" fmla="*/ 82341 w 334"/>
                <a:gd name="T81" fmla="*/ 434909 h 382"/>
                <a:gd name="T82" fmla="*/ 51294 w 334"/>
                <a:gd name="T83" fmla="*/ 394515 h 382"/>
                <a:gd name="T84" fmla="*/ 45895 w 334"/>
                <a:gd name="T85" fmla="*/ 342002 h 382"/>
                <a:gd name="T86" fmla="*/ 29697 w 334"/>
                <a:gd name="T87" fmla="*/ 281411 h 382"/>
                <a:gd name="T88" fmla="*/ 2700 w 334"/>
                <a:gd name="T89" fmla="*/ 265254 h 382"/>
                <a:gd name="T90" fmla="*/ 21598 w 334"/>
                <a:gd name="T91" fmla="*/ 253136 h 382"/>
                <a:gd name="T92" fmla="*/ 58044 w 334"/>
                <a:gd name="T93" fmla="*/ 219474 h 382"/>
                <a:gd name="T94" fmla="*/ 66143 w 334"/>
                <a:gd name="T95" fmla="*/ 166962 h 382"/>
                <a:gd name="T96" fmla="*/ 75592 w 334"/>
                <a:gd name="T97" fmla="*/ 119835 h 382"/>
                <a:gd name="T98" fmla="*/ 99889 w 334"/>
                <a:gd name="T99" fmla="*/ 118489 h 382"/>
                <a:gd name="T100" fmla="*/ 120137 w 334"/>
                <a:gd name="T101" fmla="*/ 107717 h 382"/>
                <a:gd name="T102" fmla="*/ 116087 w 334"/>
                <a:gd name="T103" fmla="*/ 79441 h 382"/>
                <a:gd name="T104" fmla="*/ 143084 w 334"/>
                <a:gd name="T105" fmla="*/ 59245 h 382"/>
                <a:gd name="T106" fmla="*/ 152533 w 334"/>
                <a:gd name="T107" fmla="*/ 29622 h 382"/>
                <a:gd name="T108" fmla="*/ 179530 w 334"/>
                <a:gd name="T109" fmla="*/ 2693 h 382"/>
                <a:gd name="T110" fmla="*/ 207877 w 334"/>
                <a:gd name="T111" fmla="*/ 18851 h 382"/>
                <a:gd name="T112" fmla="*/ 244323 w 334"/>
                <a:gd name="T113" fmla="*/ 35008 h 382"/>
                <a:gd name="T114" fmla="*/ 276719 w 334"/>
                <a:gd name="T115" fmla="*/ 30969 h 382"/>
                <a:gd name="T116" fmla="*/ 284818 w 334"/>
                <a:gd name="T117" fmla="*/ 17504 h 382"/>
                <a:gd name="T118" fmla="*/ 314515 w 334"/>
                <a:gd name="T119" fmla="*/ 22890 h 382"/>
                <a:gd name="T120" fmla="*/ 333413 w 334"/>
                <a:gd name="T121" fmla="*/ 49819 h 382"/>
                <a:gd name="T122" fmla="*/ 325314 w 334"/>
                <a:gd name="T123" fmla="*/ 67323 h 3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4"/>
                <a:gd name="T187" fmla="*/ 0 h 382"/>
                <a:gd name="T188" fmla="*/ 334 w 334"/>
                <a:gd name="T189" fmla="*/ 382 h 3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4" h="382">
                  <a:moveTo>
                    <a:pt x="245" y="34"/>
                  </a:moveTo>
                  <a:cubicBezTo>
                    <a:pt x="244" y="41"/>
                    <a:pt x="232" y="70"/>
                    <a:pt x="223" y="71"/>
                  </a:cubicBezTo>
                  <a:cubicBezTo>
                    <a:pt x="213" y="72"/>
                    <a:pt x="203" y="72"/>
                    <a:pt x="193" y="73"/>
                  </a:cubicBezTo>
                  <a:cubicBezTo>
                    <a:pt x="187" y="74"/>
                    <a:pt x="185" y="75"/>
                    <a:pt x="181" y="80"/>
                  </a:cubicBezTo>
                  <a:cubicBezTo>
                    <a:pt x="184" y="93"/>
                    <a:pt x="179" y="78"/>
                    <a:pt x="200" y="86"/>
                  </a:cubicBezTo>
                  <a:cubicBezTo>
                    <a:pt x="204" y="87"/>
                    <a:pt x="209" y="95"/>
                    <a:pt x="209" y="95"/>
                  </a:cubicBezTo>
                  <a:cubicBezTo>
                    <a:pt x="227" y="92"/>
                    <a:pt x="241" y="77"/>
                    <a:pt x="259" y="73"/>
                  </a:cubicBezTo>
                  <a:cubicBezTo>
                    <a:pt x="274" y="75"/>
                    <a:pt x="274" y="82"/>
                    <a:pt x="283" y="91"/>
                  </a:cubicBezTo>
                  <a:cubicBezTo>
                    <a:pt x="286" y="94"/>
                    <a:pt x="292" y="98"/>
                    <a:pt x="292" y="98"/>
                  </a:cubicBezTo>
                  <a:cubicBezTo>
                    <a:pt x="297" y="106"/>
                    <a:pt x="298" y="106"/>
                    <a:pt x="307" y="107"/>
                  </a:cubicBezTo>
                  <a:cubicBezTo>
                    <a:pt x="319" y="113"/>
                    <a:pt x="313" y="111"/>
                    <a:pt x="322" y="113"/>
                  </a:cubicBezTo>
                  <a:cubicBezTo>
                    <a:pt x="318" y="119"/>
                    <a:pt x="315" y="121"/>
                    <a:pt x="308" y="122"/>
                  </a:cubicBezTo>
                  <a:cubicBezTo>
                    <a:pt x="302" y="129"/>
                    <a:pt x="296" y="137"/>
                    <a:pt x="289" y="143"/>
                  </a:cubicBezTo>
                  <a:cubicBezTo>
                    <a:pt x="284" y="152"/>
                    <a:pt x="276" y="156"/>
                    <a:pt x="295" y="146"/>
                  </a:cubicBezTo>
                  <a:cubicBezTo>
                    <a:pt x="297" y="145"/>
                    <a:pt x="300" y="145"/>
                    <a:pt x="302" y="145"/>
                  </a:cubicBezTo>
                  <a:cubicBezTo>
                    <a:pt x="315" y="140"/>
                    <a:pt x="315" y="146"/>
                    <a:pt x="319" y="155"/>
                  </a:cubicBezTo>
                  <a:cubicBezTo>
                    <a:pt x="320" y="163"/>
                    <a:pt x="322" y="165"/>
                    <a:pt x="328" y="170"/>
                  </a:cubicBezTo>
                  <a:cubicBezTo>
                    <a:pt x="334" y="180"/>
                    <a:pt x="326" y="182"/>
                    <a:pt x="319" y="187"/>
                  </a:cubicBezTo>
                  <a:cubicBezTo>
                    <a:pt x="304" y="185"/>
                    <a:pt x="302" y="187"/>
                    <a:pt x="292" y="179"/>
                  </a:cubicBezTo>
                  <a:cubicBezTo>
                    <a:pt x="289" y="186"/>
                    <a:pt x="292" y="192"/>
                    <a:pt x="298" y="197"/>
                  </a:cubicBezTo>
                  <a:cubicBezTo>
                    <a:pt x="302" y="204"/>
                    <a:pt x="301" y="206"/>
                    <a:pt x="295" y="212"/>
                  </a:cubicBezTo>
                  <a:cubicBezTo>
                    <a:pt x="294" y="215"/>
                    <a:pt x="294" y="218"/>
                    <a:pt x="293" y="220"/>
                  </a:cubicBezTo>
                  <a:cubicBezTo>
                    <a:pt x="292" y="222"/>
                    <a:pt x="290" y="222"/>
                    <a:pt x="289" y="224"/>
                  </a:cubicBezTo>
                  <a:cubicBezTo>
                    <a:pt x="286" y="232"/>
                    <a:pt x="300" y="253"/>
                    <a:pt x="304" y="260"/>
                  </a:cubicBezTo>
                  <a:cubicBezTo>
                    <a:pt x="302" y="268"/>
                    <a:pt x="304" y="267"/>
                    <a:pt x="298" y="272"/>
                  </a:cubicBezTo>
                  <a:cubicBezTo>
                    <a:pt x="294" y="275"/>
                    <a:pt x="287" y="281"/>
                    <a:pt x="287" y="281"/>
                  </a:cubicBezTo>
                  <a:cubicBezTo>
                    <a:pt x="280" y="278"/>
                    <a:pt x="276" y="276"/>
                    <a:pt x="271" y="271"/>
                  </a:cubicBezTo>
                  <a:cubicBezTo>
                    <a:pt x="258" y="274"/>
                    <a:pt x="267" y="286"/>
                    <a:pt x="259" y="295"/>
                  </a:cubicBezTo>
                  <a:cubicBezTo>
                    <a:pt x="252" y="303"/>
                    <a:pt x="242" y="304"/>
                    <a:pt x="232" y="305"/>
                  </a:cubicBezTo>
                  <a:cubicBezTo>
                    <a:pt x="233" y="311"/>
                    <a:pt x="236" y="316"/>
                    <a:pt x="238" y="322"/>
                  </a:cubicBezTo>
                  <a:cubicBezTo>
                    <a:pt x="228" y="336"/>
                    <a:pt x="231" y="330"/>
                    <a:pt x="226" y="340"/>
                  </a:cubicBezTo>
                  <a:cubicBezTo>
                    <a:pt x="225" y="351"/>
                    <a:pt x="226" y="362"/>
                    <a:pt x="224" y="373"/>
                  </a:cubicBezTo>
                  <a:cubicBezTo>
                    <a:pt x="223" y="377"/>
                    <a:pt x="217" y="382"/>
                    <a:pt x="217" y="382"/>
                  </a:cubicBezTo>
                  <a:cubicBezTo>
                    <a:pt x="199" y="378"/>
                    <a:pt x="195" y="374"/>
                    <a:pt x="176" y="377"/>
                  </a:cubicBezTo>
                  <a:cubicBezTo>
                    <a:pt x="172" y="376"/>
                    <a:pt x="157" y="376"/>
                    <a:pt x="151" y="371"/>
                  </a:cubicBezTo>
                  <a:cubicBezTo>
                    <a:pt x="143" y="364"/>
                    <a:pt x="146" y="354"/>
                    <a:pt x="133" y="352"/>
                  </a:cubicBezTo>
                  <a:cubicBezTo>
                    <a:pt x="115" y="353"/>
                    <a:pt x="119" y="351"/>
                    <a:pt x="113" y="364"/>
                  </a:cubicBezTo>
                  <a:cubicBezTo>
                    <a:pt x="111" y="374"/>
                    <a:pt x="107" y="371"/>
                    <a:pt x="97" y="370"/>
                  </a:cubicBezTo>
                  <a:cubicBezTo>
                    <a:pt x="90" y="366"/>
                    <a:pt x="81" y="366"/>
                    <a:pt x="77" y="358"/>
                  </a:cubicBezTo>
                  <a:cubicBezTo>
                    <a:pt x="75" y="350"/>
                    <a:pt x="71" y="343"/>
                    <a:pt x="67" y="335"/>
                  </a:cubicBezTo>
                  <a:cubicBezTo>
                    <a:pt x="65" y="331"/>
                    <a:pt x="61" y="323"/>
                    <a:pt x="61" y="323"/>
                  </a:cubicBezTo>
                  <a:cubicBezTo>
                    <a:pt x="58" y="300"/>
                    <a:pt x="56" y="304"/>
                    <a:pt x="38" y="293"/>
                  </a:cubicBezTo>
                  <a:cubicBezTo>
                    <a:pt x="36" y="283"/>
                    <a:pt x="37" y="263"/>
                    <a:pt x="34" y="254"/>
                  </a:cubicBezTo>
                  <a:cubicBezTo>
                    <a:pt x="27" y="235"/>
                    <a:pt x="32" y="226"/>
                    <a:pt x="22" y="209"/>
                  </a:cubicBezTo>
                  <a:cubicBezTo>
                    <a:pt x="22" y="204"/>
                    <a:pt x="0" y="202"/>
                    <a:pt x="2" y="197"/>
                  </a:cubicBezTo>
                  <a:cubicBezTo>
                    <a:pt x="3" y="195"/>
                    <a:pt x="14" y="189"/>
                    <a:pt x="16" y="188"/>
                  </a:cubicBezTo>
                  <a:cubicBezTo>
                    <a:pt x="27" y="181"/>
                    <a:pt x="33" y="171"/>
                    <a:pt x="43" y="163"/>
                  </a:cubicBezTo>
                  <a:cubicBezTo>
                    <a:pt x="46" y="150"/>
                    <a:pt x="41" y="135"/>
                    <a:pt x="49" y="124"/>
                  </a:cubicBezTo>
                  <a:cubicBezTo>
                    <a:pt x="51" y="112"/>
                    <a:pt x="48" y="98"/>
                    <a:pt x="56" y="89"/>
                  </a:cubicBezTo>
                  <a:cubicBezTo>
                    <a:pt x="60" y="85"/>
                    <a:pt x="68" y="88"/>
                    <a:pt x="74" y="88"/>
                  </a:cubicBezTo>
                  <a:cubicBezTo>
                    <a:pt x="80" y="86"/>
                    <a:pt x="84" y="84"/>
                    <a:pt x="89" y="80"/>
                  </a:cubicBezTo>
                  <a:cubicBezTo>
                    <a:pt x="93" y="73"/>
                    <a:pt x="89" y="66"/>
                    <a:pt x="86" y="59"/>
                  </a:cubicBezTo>
                  <a:cubicBezTo>
                    <a:pt x="90" y="52"/>
                    <a:pt x="99" y="48"/>
                    <a:pt x="106" y="44"/>
                  </a:cubicBezTo>
                  <a:cubicBezTo>
                    <a:pt x="110" y="19"/>
                    <a:pt x="117" y="45"/>
                    <a:pt x="113" y="22"/>
                  </a:cubicBezTo>
                  <a:cubicBezTo>
                    <a:pt x="115" y="7"/>
                    <a:pt x="121" y="0"/>
                    <a:pt x="133" y="2"/>
                  </a:cubicBezTo>
                  <a:cubicBezTo>
                    <a:pt x="138" y="9"/>
                    <a:pt x="145" y="13"/>
                    <a:pt x="154" y="14"/>
                  </a:cubicBezTo>
                  <a:cubicBezTo>
                    <a:pt x="162" y="20"/>
                    <a:pt x="171" y="25"/>
                    <a:pt x="181" y="26"/>
                  </a:cubicBezTo>
                  <a:cubicBezTo>
                    <a:pt x="189" y="25"/>
                    <a:pt x="198" y="27"/>
                    <a:pt x="205" y="23"/>
                  </a:cubicBezTo>
                  <a:cubicBezTo>
                    <a:pt x="208" y="21"/>
                    <a:pt x="208" y="15"/>
                    <a:pt x="211" y="13"/>
                  </a:cubicBezTo>
                  <a:cubicBezTo>
                    <a:pt x="219" y="14"/>
                    <a:pt x="225" y="16"/>
                    <a:pt x="233" y="17"/>
                  </a:cubicBezTo>
                  <a:cubicBezTo>
                    <a:pt x="239" y="24"/>
                    <a:pt x="240" y="30"/>
                    <a:pt x="247" y="37"/>
                  </a:cubicBezTo>
                  <a:cubicBezTo>
                    <a:pt x="246" y="42"/>
                    <a:pt x="245" y="46"/>
                    <a:pt x="241" y="50"/>
                  </a:cubicBezTo>
                </a:path>
              </a:pathLst>
            </a:custGeom>
            <a:solidFill>
              <a:srgbClr val="80328C"/>
            </a:solidFill>
            <a:ln w="3175">
              <a:solidFill>
                <a:schemeClr val="bg1"/>
              </a:solidFill>
              <a:round/>
              <a:headEnd/>
              <a:tailEnd/>
            </a:ln>
          </p:spPr>
          <p:txBody>
            <a:bodyPr/>
            <a:lstStyle/>
            <a:p>
              <a:endParaRPr lang="zh-CN" altLang="en-US" dirty="0">
                <a:latin typeface="Plantagenet Cherokee" pitchFamily="18" charset="0"/>
              </a:endParaRPr>
            </a:p>
          </p:txBody>
        </p:sp>
        <p:sp>
          <p:nvSpPr>
            <p:cNvPr id="48" name="Freeform 33"/>
            <p:cNvSpPr>
              <a:spLocks/>
            </p:cNvSpPr>
            <p:nvPr/>
          </p:nvSpPr>
          <p:spPr bwMode="auto">
            <a:xfrm>
              <a:off x="5507038" y="4395788"/>
              <a:ext cx="581025" cy="747712"/>
            </a:xfrm>
            <a:custGeom>
              <a:avLst/>
              <a:gdLst>
                <a:gd name="T0" fmla="*/ 559456 w 431"/>
                <a:gd name="T1" fmla="*/ 206126 h 555"/>
                <a:gd name="T2" fmla="*/ 575633 w 431"/>
                <a:gd name="T3" fmla="*/ 233071 h 555"/>
                <a:gd name="T4" fmla="*/ 513621 w 431"/>
                <a:gd name="T5" fmla="*/ 273487 h 555"/>
                <a:gd name="T6" fmla="*/ 474526 w 431"/>
                <a:gd name="T7" fmla="*/ 281571 h 555"/>
                <a:gd name="T8" fmla="*/ 425995 w 431"/>
                <a:gd name="T9" fmla="*/ 293696 h 555"/>
                <a:gd name="T10" fmla="*/ 401730 w 431"/>
                <a:gd name="T11" fmla="*/ 335460 h 555"/>
                <a:gd name="T12" fmla="*/ 412514 w 431"/>
                <a:gd name="T13" fmla="*/ 370488 h 555"/>
                <a:gd name="T14" fmla="*/ 397685 w 431"/>
                <a:gd name="T15" fmla="*/ 400127 h 555"/>
                <a:gd name="T16" fmla="*/ 373420 w 431"/>
                <a:gd name="T17" fmla="*/ 408210 h 555"/>
                <a:gd name="T18" fmla="*/ 351850 w 431"/>
                <a:gd name="T19" fmla="*/ 418988 h 555"/>
                <a:gd name="T20" fmla="*/ 351850 w 431"/>
                <a:gd name="T21" fmla="*/ 464794 h 555"/>
                <a:gd name="T22" fmla="*/ 341066 w 431"/>
                <a:gd name="T23" fmla="*/ 499822 h 555"/>
                <a:gd name="T24" fmla="*/ 332977 w 431"/>
                <a:gd name="T25" fmla="*/ 541586 h 555"/>
                <a:gd name="T26" fmla="*/ 316800 w 431"/>
                <a:gd name="T27" fmla="*/ 561794 h 555"/>
                <a:gd name="T28" fmla="*/ 308712 w 431"/>
                <a:gd name="T29" fmla="*/ 592781 h 555"/>
                <a:gd name="T30" fmla="*/ 299275 w 431"/>
                <a:gd name="T31" fmla="*/ 634545 h 555"/>
                <a:gd name="T32" fmla="*/ 295231 w 431"/>
                <a:gd name="T33" fmla="*/ 657448 h 555"/>
                <a:gd name="T34" fmla="*/ 288490 w 431"/>
                <a:gd name="T35" fmla="*/ 670920 h 555"/>
                <a:gd name="T36" fmla="*/ 272313 w 431"/>
                <a:gd name="T37" fmla="*/ 707295 h 555"/>
                <a:gd name="T38" fmla="*/ 252092 w 431"/>
                <a:gd name="T39" fmla="*/ 726156 h 555"/>
                <a:gd name="T40" fmla="*/ 194124 w 431"/>
                <a:gd name="T41" fmla="*/ 735587 h 555"/>
                <a:gd name="T42" fmla="*/ 159074 w 431"/>
                <a:gd name="T43" fmla="*/ 731545 h 555"/>
                <a:gd name="T44" fmla="*/ 121328 w 431"/>
                <a:gd name="T45" fmla="*/ 743670 h 555"/>
                <a:gd name="T46" fmla="*/ 93018 w 431"/>
                <a:gd name="T47" fmla="*/ 746365 h 555"/>
                <a:gd name="T48" fmla="*/ 93018 w 431"/>
                <a:gd name="T49" fmla="*/ 714031 h 555"/>
                <a:gd name="T50" fmla="*/ 125372 w 431"/>
                <a:gd name="T51" fmla="*/ 685739 h 555"/>
                <a:gd name="T52" fmla="*/ 142897 w 431"/>
                <a:gd name="T53" fmla="*/ 674962 h 555"/>
                <a:gd name="T54" fmla="*/ 68752 w 431"/>
                <a:gd name="T55" fmla="*/ 649364 h 555"/>
                <a:gd name="T56" fmla="*/ 21569 w 431"/>
                <a:gd name="T57" fmla="*/ 621072 h 555"/>
                <a:gd name="T58" fmla="*/ 62012 w 431"/>
                <a:gd name="T59" fmla="*/ 565836 h 555"/>
                <a:gd name="T60" fmla="*/ 49879 w 431"/>
                <a:gd name="T61" fmla="*/ 524072 h 555"/>
                <a:gd name="T62" fmla="*/ 52575 w 431"/>
                <a:gd name="T63" fmla="*/ 507905 h 555"/>
                <a:gd name="T64" fmla="*/ 62012 w 431"/>
                <a:gd name="T65" fmla="*/ 495780 h 555"/>
                <a:gd name="T66" fmla="*/ 24266 w 431"/>
                <a:gd name="T67" fmla="*/ 460752 h 555"/>
                <a:gd name="T68" fmla="*/ 33702 w 431"/>
                <a:gd name="T69" fmla="*/ 392044 h 555"/>
                <a:gd name="T70" fmla="*/ 12133 w 431"/>
                <a:gd name="T71" fmla="*/ 371835 h 555"/>
                <a:gd name="T72" fmla="*/ 0 w 431"/>
                <a:gd name="T73" fmla="*/ 354321 h 555"/>
                <a:gd name="T74" fmla="*/ 20221 w 431"/>
                <a:gd name="T75" fmla="*/ 313904 h 555"/>
                <a:gd name="T76" fmla="*/ 48531 w 431"/>
                <a:gd name="T77" fmla="*/ 285612 h 555"/>
                <a:gd name="T78" fmla="*/ 68752 w 431"/>
                <a:gd name="T79" fmla="*/ 245196 h 555"/>
                <a:gd name="T80" fmla="*/ 70100 w 431"/>
                <a:gd name="T81" fmla="*/ 214209 h 555"/>
                <a:gd name="T82" fmla="*/ 33702 w 431"/>
                <a:gd name="T83" fmla="*/ 144153 h 555"/>
                <a:gd name="T84" fmla="*/ 60664 w 431"/>
                <a:gd name="T85" fmla="*/ 117209 h 555"/>
                <a:gd name="T86" fmla="*/ 88974 w 431"/>
                <a:gd name="T87" fmla="*/ 103737 h 555"/>
                <a:gd name="T88" fmla="*/ 134809 w 431"/>
                <a:gd name="T89" fmla="*/ 95653 h 555"/>
                <a:gd name="T90" fmla="*/ 177947 w 431"/>
                <a:gd name="T91" fmla="*/ 72750 h 555"/>
                <a:gd name="T92" fmla="*/ 219738 w 431"/>
                <a:gd name="T93" fmla="*/ 40417 h 555"/>
                <a:gd name="T94" fmla="*/ 279054 w 431"/>
                <a:gd name="T95" fmla="*/ 36375 h 555"/>
                <a:gd name="T96" fmla="*/ 339718 w 431"/>
                <a:gd name="T97" fmla="*/ 0 h 555"/>
                <a:gd name="T98" fmla="*/ 341066 w 431"/>
                <a:gd name="T99" fmla="*/ 30986 h 555"/>
                <a:gd name="T100" fmla="*/ 355895 w 431"/>
                <a:gd name="T101" fmla="*/ 68709 h 555"/>
                <a:gd name="T102" fmla="*/ 384205 w 431"/>
                <a:gd name="T103" fmla="*/ 51195 h 555"/>
                <a:gd name="T104" fmla="*/ 396337 w 431"/>
                <a:gd name="T105" fmla="*/ 35028 h 555"/>
                <a:gd name="T106" fmla="*/ 430039 w 431"/>
                <a:gd name="T107" fmla="*/ 36375 h 555"/>
                <a:gd name="T108" fmla="*/ 457001 w 431"/>
                <a:gd name="T109" fmla="*/ 56584 h 555"/>
                <a:gd name="T110" fmla="*/ 502836 w 431"/>
                <a:gd name="T111" fmla="*/ 59278 h 555"/>
                <a:gd name="T112" fmla="*/ 517665 w 431"/>
                <a:gd name="T113" fmla="*/ 72750 h 555"/>
                <a:gd name="T114" fmla="*/ 509576 w 431"/>
                <a:gd name="T115" fmla="*/ 83528 h 555"/>
                <a:gd name="T116" fmla="*/ 559456 w 431"/>
                <a:gd name="T117" fmla="*/ 206126 h 55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1"/>
                <a:gd name="T178" fmla="*/ 0 h 555"/>
                <a:gd name="T179" fmla="*/ 431 w 431"/>
                <a:gd name="T180" fmla="*/ 555 h 55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1" h="555">
                  <a:moveTo>
                    <a:pt x="415" y="153"/>
                  </a:moveTo>
                  <a:cubicBezTo>
                    <a:pt x="411" y="161"/>
                    <a:pt x="431" y="166"/>
                    <a:pt x="427" y="173"/>
                  </a:cubicBezTo>
                  <a:cubicBezTo>
                    <a:pt x="425" y="188"/>
                    <a:pt x="395" y="201"/>
                    <a:pt x="381" y="203"/>
                  </a:cubicBezTo>
                  <a:cubicBezTo>
                    <a:pt x="371" y="213"/>
                    <a:pt x="366" y="207"/>
                    <a:pt x="352" y="209"/>
                  </a:cubicBezTo>
                  <a:cubicBezTo>
                    <a:pt x="336" y="207"/>
                    <a:pt x="329" y="210"/>
                    <a:pt x="316" y="218"/>
                  </a:cubicBezTo>
                  <a:cubicBezTo>
                    <a:pt x="310" y="228"/>
                    <a:pt x="303" y="239"/>
                    <a:pt x="298" y="249"/>
                  </a:cubicBezTo>
                  <a:cubicBezTo>
                    <a:pt x="300" y="259"/>
                    <a:pt x="302" y="266"/>
                    <a:pt x="306" y="275"/>
                  </a:cubicBezTo>
                  <a:cubicBezTo>
                    <a:pt x="308" y="285"/>
                    <a:pt x="306" y="295"/>
                    <a:pt x="295" y="297"/>
                  </a:cubicBezTo>
                  <a:cubicBezTo>
                    <a:pt x="281" y="303"/>
                    <a:pt x="287" y="301"/>
                    <a:pt x="277" y="303"/>
                  </a:cubicBezTo>
                  <a:cubicBezTo>
                    <a:pt x="271" y="307"/>
                    <a:pt x="267" y="308"/>
                    <a:pt x="261" y="311"/>
                  </a:cubicBezTo>
                  <a:cubicBezTo>
                    <a:pt x="255" y="320"/>
                    <a:pt x="260" y="335"/>
                    <a:pt x="261" y="345"/>
                  </a:cubicBezTo>
                  <a:cubicBezTo>
                    <a:pt x="258" y="363"/>
                    <a:pt x="258" y="358"/>
                    <a:pt x="253" y="371"/>
                  </a:cubicBezTo>
                  <a:cubicBezTo>
                    <a:pt x="255" y="385"/>
                    <a:pt x="255" y="391"/>
                    <a:pt x="247" y="402"/>
                  </a:cubicBezTo>
                  <a:cubicBezTo>
                    <a:pt x="246" y="408"/>
                    <a:pt x="239" y="411"/>
                    <a:pt x="235" y="417"/>
                  </a:cubicBezTo>
                  <a:cubicBezTo>
                    <a:pt x="234" y="425"/>
                    <a:pt x="231" y="433"/>
                    <a:pt x="229" y="440"/>
                  </a:cubicBezTo>
                  <a:cubicBezTo>
                    <a:pt x="228" y="451"/>
                    <a:pt x="224" y="460"/>
                    <a:pt x="222" y="471"/>
                  </a:cubicBezTo>
                  <a:cubicBezTo>
                    <a:pt x="221" y="477"/>
                    <a:pt x="220" y="482"/>
                    <a:pt x="219" y="488"/>
                  </a:cubicBezTo>
                  <a:cubicBezTo>
                    <a:pt x="218" y="492"/>
                    <a:pt x="214" y="498"/>
                    <a:pt x="214" y="498"/>
                  </a:cubicBezTo>
                  <a:cubicBezTo>
                    <a:pt x="212" y="506"/>
                    <a:pt x="207" y="518"/>
                    <a:pt x="202" y="525"/>
                  </a:cubicBezTo>
                  <a:cubicBezTo>
                    <a:pt x="201" y="540"/>
                    <a:pt x="203" y="540"/>
                    <a:pt x="187" y="539"/>
                  </a:cubicBezTo>
                  <a:cubicBezTo>
                    <a:pt x="171" y="531"/>
                    <a:pt x="161" y="545"/>
                    <a:pt x="144" y="546"/>
                  </a:cubicBezTo>
                  <a:cubicBezTo>
                    <a:pt x="137" y="547"/>
                    <a:pt x="125" y="542"/>
                    <a:pt x="118" y="543"/>
                  </a:cubicBezTo>
                  <a:cubicBezTo>
                    <a:pt x="109" y="547"/>
                    <a:pt x="99" y="551"/>
                    <a:pt x="90" y="552"/>
                  </a:cubicBezTo>
                  <a:cubicBezTo>
                    <a:pt x="82" y="555"/>
                    <a:pt x="78" y="555"/>
                    <a:pt x="69" y="554"/>
                  </a:cubicBezTo>
                  <a:cubicBezTo>
                    <a:pt x="59" y="548"/>
                    <a:pt x="62" y="538"/>
                    <a:pt x="69" y="530"/>
                  </a:cubicBezTo>
                  <a:cubicBezTo>
                    <a:pt x="78" y="521"/>
                    <a:pt x="79" y="512"/>
                    <a:pt x="93" y="509"/>
                  </a:cubicBezTo>
                  <a:cubicBezTo>
                    <a:pt x="97" y="506"/>
                    <a:pt x="102" y="504"/>
                    <a:pt x="106" y="501"/>
                  </a:cubicBezTo>
                  <a:cubicBezTo>
                    <a:pt x="120" y="474"/>
                    <a:pt x="66" y="483"/>
                    <a:pt x="51" y="482"/>
                  </a:cubicBezTo>
                  <a:cubicBezTo>
                    <a:pt x="42" y="478"/>
                    <a:pt x="22" y="469"/>
                    <a:pt x="16" y="461"/>
                  </a:cubicBezTo>
                  <a:cubicBezTo>
                    <a:pt x="17" y="438"/>
                    <a:pt x="31" y="431"/>
                    <a:pt x="46" y="420"/>
                  </a:cubicBezTo>
                  <a:cubicBezTo>
                    <a:pt x="45" y="395"/>
                    <a:pt x="47" y="403"/>
                    <a:pt x="37" y="389"/>
                  </a:cubicBezTo>
                  <a:cubicBezTo>
                    <a:pt x="38" y="385"/>
                    <a:pt x="37" y="381"/>
                    <a:pt x="39" y="377"/>
                  </a:cubicBezTo>
                  <a:cubicBezTo>
                    <a:pt x="40" y="374"/>
                    <a:pt x="46" y="368"/>
                    <a:pt x="46" y="368"/>
                  </a:cubicBezTo>
                  <a:cubicBezTo>
                    <a:pt x="42" y="357"/>
                    <a:pt x="22" y="353"/>
                    <a:pt x="18" y="342"/>
                  </a:cubicBezTo>
                  <a:cubicBezTo>
                    <a:pt x="21" y="326"/>
                    <a:pt x="36" y="304"/>
                    <a:pt x="25" y="291"/>
                  </a:cubicBezTo>
                  <a:cubicBezTo>
                    <a:pt x="23" y="281"/>
                    <a:pt x="18" y="279"/>
                    <a:pt x="9" y="276"/>
                  </a:cubicBezTo>
                  <a:cubicBezTo>
                    <a:pt x="6" y="272"/>
                    <a:pt x="3" y="267"/>
                    <a:pt x="0" y="263"/>
                  </a:cubicBezTo>
                  <a:cubicBezTo>
                    <a:pt x="1" y="247"/>
                    <a:pt x="2" y="241"/>
                    <a:pt x="15" y="233"/>
                  </a:cubicBezTo>
                  <a:cubicBezTo>
                    <a:pt x="20" y="223"/>
                    <a:pt x="27" y="217"/>
                    <a:pt x="36" y="212"/>
                  </a:cubicBezTo>
                  <a:cubicBezTo>
                    <a:pt x="38" y="200"/>
                    <a:pt x="46" y="192"/>
                    <a:pt x="51" y="182"/>
                  </a:cubicBezTo>
                  <a:cubicBezTo>
                    <a:pt x="53" y="172"/>
                    <a:pt x="56" y="172"/>
                    <a:pt x="52" y="159"/>
                  </a:cubicBezTo>
                  <a:cubicBezTo>
                    <a:pt x="51" y="155"/>
                    <a:pt x="28" y="110"/>
                    <a:pt x="25" y="107"/>
                  </a:cubicBezTo>
                  <a:cubicBezTo>
                    <a:pt x="29" y="89"/>
                    <a:pt x="30" y="92"/>
                    <a:pt x="45" y="87"/>
                  </a:cubicBezTo>
                  <a:cubicBezTo>
                    <a:pt x="52" y="82"/>
                    <a:pt x="58" y="78"/>
                    <a:pt x="66" y="77"/>
                  </a:cubicBezTo>
                  <a:cubicBezTo>
                    <a:pt x="75" y="72"/>
                    <a:pt x="89" y="73"/>
                    <a:pt x="100" y="71"/>
                  </a:cubicBezTo>
                  <a:cubicBezTo>
                    <a:pt x="110" y="68"/>
                    <a:pt x="124" y="61"/>
                    <a:pt x="132" y="54"/>
                  </a:cubicBezTo>
                  <a:cubicBezTo>
                    <a:pt x="140" y="47"/>
                    <a:pt x="151" y="31"/>
                    <a:pt x="163" y="30"/>
                  </a:cubicBezTo>
                  <a:cubicBezTo>
                    <a:pt x="178" y="28"/>
                    <a:pt x="192" y="28"/>
                    <a:pt x="207" y="27"/>
                  </a:cubicBezTo>
                  <a:cubicBezTo>
                    <a:pt x="222" y="19"/>
                    <a:pt x="237" y="6"/>
                    <a:pt x="252" y="0"/>
                  </a:cubicBezTo>
                  <a:cubicBezTo>
                    <a:pt x="261" y="3"/>
                    <a:pt x="256" y="14"/>
                    <a:pt x="253" y="23"/>
                  </a:cubicBezTo>
                  <a:cubicBezTo>
                    <a:pt x="255" y="40"/>
                    <a:pt x="253" y="42"/>
                    <a:pt x="264" y="51"/>
                  </a:cubicBezTo>
                  <a:cubicBezTo>
                    <a:pt x="278" y="50"/>
                    <a:pt x="279" y="50"/>
                    <a:pt x="285" y="38"/>
                  </a:cubicBezTo>
                  <a:cubicBezTo>
                    <a:pt x="287" y="30"/>
                    <a:pt x="286" y="27"/>
                    <a:pt x="294" y="26"/>
                  </a:cubicBezTo>
                  <a:cubicBezTo>
                    <a:pt x="302" y="26"/>
                    <a:pt x="311" y="25"/>
                    <a:pt x="319" y="27"/>
                  </a:cubicBezTo>
                  <a:cubicBezTo>
                    <a:pt x="327" y="29"/>
                    <a:pt x="330" y="41"/>
                    <a:pt x="339" y="42"/>
                  </a:cubicBezTo>
                  <a:cubicBezTo>
                    <a:pt x="350" y="43"/>
                    <a:pt x="362" y="43"/>
                    <a:pt x="373" y="44"/>
                  </a:cubicBezTo>
                  <a:cubicBezTo>
                    <a:pt x="378" y="47"/>
                    <a:pt x="381" y="49"/>
                    <a:pt x="384" y="54"/>
                  </a:cubicBezTo>
                  <a:cubicBezTo>
                    <a:pt x="380" y="61"/>
                    <a:pt x="383" y="59"/>
                    <a:pt x="378" y="62"/>
                  </a:cubicBezTo>
                  <a:cubicBezTo>
                    <a:pt x="378" y="62"/>
                    <a:pt x="423" y="60"/>
                    <a:pt x="415" y="153"/>
                  </a:cubicBezTo>
                  <a:close/>
                </a:path>
              </a:pathLst>
            </a:custGeom>
            <a:solidFill>
              <a:srgbClr val="D9D9D9"/>
            </a:solidFill>
            <a:ln w="3175">
              <a:solidFill>
                <a:schemeClr val="bg1"/>
              </a:solidFill>
              <a:round/>
              <a:headEnd/>
              <a:tailEnd/>
            </a:ln>
          </p:spPr>
          <p:txBody>
            <a:bodyPr/>
            <a:lstStyle/>
            <a:p>
              <a:endParaRPr lang="zh-CN" altLang="en-US" dirty="0">
                <a:latin typeface="Plantagenet Cherokee" pitchFamily="18" charset="0"/>
              </a:endParaRPr>
            </a:p>
          </p:txBody>
        </p:sp>
        <p:sp>
          <p:nvSpPr>
            <p:cNvPr id="49" name="Freeform 34"/>
            <p:cNvSpPr>
              <a:spLocks/>
            </p:cNvSpPr>
            <p:nvPr/>
          </p:nvSpPr>
          <p:spPr bwMode="auto">
            <a:xfrm>
              <a:off x="5757863" y="4616450"/>
              <a:ext cx="550862" cy="617538"/>
            </a:xfrm>
            <a:custGeom>
              <a:avLst/>
              <a:gdLst>
                <a:gd name="T0" fmla="*/ 538740 w 409"/>
                <a:gd name="T1" fmla="*/ 121616 h 457"/>
                <a:gd name="T2" fmla="*/ 517191 w 409"/>
                <a:gd name="T3" fmla="*/ 162154 h 457"/>
                <a:gd name="T4" fmla="*/ 502375 w 409"/>
                <a:gd name="T5" fmla="*/ 183775 h 457"/>
                <a:gd name="T6" fmla="*/ 470051 w 409"/>
                <a:gd name="T7" fmla="*/ 171613 h 457"/>
                <a:gd name="T8" fmla="*/ 448501 w 409"/>
                <a:gd name="T9" fmla="*/ 178370 h 457"/>
                <a:gd name="T10" fmla="*/ 460623 w 409"/>
                <a:gd name="T11" fmla="*/ 199990 h 457"/>
                <a:gd name="T12" fmla="*/ 461970 w 409"/>
                <a:gd name="T13" fmla="*/ 231070 h 457"/>
                <a:gd name="T14" fmla="*/ 470051 w 409"/>
                <a:gd name="T15" fmla="*/ 255393 h 457"/>
                <a:gd name="T16" fmla="*/ 464664 w 409"/>
                <a:gd name="T17" fmla="*/ 293229 h 457"/>
                <a:gd name="T18" fmla="*/ 449848 w 409"/>
                <a:gd name="T19" fmla="*/ 325660 h 457"/>
                <a:gd name="T20" fmla="*/ 432339 w 409"/>
                <a:gd name="T21" fmla="*/ 360794 h 457"/>
                <a:gd name="T22" fmla="*/ 416177 w 409"/>
                <a:gd name="T23" fmla="*/ 377009 h 457"/>
                <a:gd name="T24" fmla="*/ 401362 w 409"/>
                <a:gd name="T25" fmla="*/ 402683 h 457"/>
                <a:gd name="T26" fmla="*/ 355569 w 409"/>
                <a:gd name="T27" fmla="*/ 441871 h 457"/>
                <a:gd name="T28" fmla="*/ 375771 w 409"/>
                <a:gd name="T29" fmla="*/ 445925 h 457"/>
                <a:gd name="T30" fmla="*/ 359609 w 409"/>
                <a:gd name="T31" fmla="*/ 482409 h 457"/>
                <a:gd name="T32" fmla="*/ 335366 w 409"/>
                <a:gd name="T33" fmla="*/ 483761 h 457"/>
                <a:gd name="T34" fmla="*/ 308429 w 409"/>
                <a:gd name="T35" fmla="*/ 495922 h 457"/>
                <a:gd name="T36" fmla="*/ 296307 w 409"/>
                <a:gd name="T37" fmla="*/ 512138 h 457"/>
                <a:gd name="T38" fmla="*/ 268023 w 409"/>
                <a:gd name="T39" fmla="*/ 560784 h 457"/>
                <a:gd name="T40" fmla="*/ 203375 w 409"/>
                <a:gd name="T41" fmla="*/ 617538 h 457"/>
                <a:gd name="T42" fmla="*/ 169703 w 409"/>
                <a:gd name="T43" fmla="*/ 591864 h 457"/>
                <a:gd name="T44" fmla="*/ 165663 w 409"/>
                <a:gd name="T45" fmla="*/ 568892 h 457"/>
                <a:gd name="T46" fmla="*/ 138726 w 409"/>
                <a:gd name="T47" fmla="*/ 514840 h 457"/>
                <a:gd name="T48" fmla="*/ 110442 w 409"/>
                <a:gd name="T49" fmla="*/ 508084 h 457"/>
                <a:gd name="T50" fmla="*/ 12122 w 409"/>
                <a:gd name="T51" fmla="*/ 471599 h 457"/>
                <a:gd name="T52" fmla="*/ 57915 w 409"/>
                <a:gd name="T53" fmla="*/ 372955 h 457"/>
                <a:gd name="T54" fmla="*/ 74077 w 409"/>
                <a:gd name="T55" fmla="*/ 309445 h 457"/>
                <a:gd name="T56" fmla="*/ 92933 w 409"/>
                <a:gd name="T57" fmla="*/ 279716 h 457"/>
                <a:gd name="T58" fmla="*/ 82158 w 409"/>
                <a:gd name="T59" fmla="*/ 244583 h 457"/>
                <a:gd name="T60" fmla="*/ 145460 w 409"/>
                <a:gd name="T61" fmla="*/ 175667 h 457"/>
                <a:gd name="T62" fmla="*/ 153541 w 409"/>
                <a:gd name="T63" fmla="*/ 158101 h 457"/>
                <a:gd name="T64" fmla="*/ 177784 w 409"/>
                <a:gd name="T65" fmla="*/ 56754 h 457"/>
                <a:gd name="T66" fmla="*/ 222230 w 409"/>
                <a:gd name="T67" fmla="*/ 62159 h 457"/>
                <a:gd name="T68" fmla="*/ 270717 w 409"/>
                <a:gd name="T69" fmla="*/ 40539 h 457"/>
                <a:gd name="T70" fmla="*/ 319204 w 409"/>
                <a:gd name="T71" fmla="*/ 4054 h 457"/>
                <a:gd name="T72" fmla="*/ 343447 w 409"/>
                <a:gd name="T73" fmla="*/ 5405 h 457"/>
                <a:gd name="T74" fmla="*/ 351528 w 409"/>
                <a:gd name="T75" fmla="*/ 28377 h 457"/>
                <a:gd name="T76" fmla="*/ 379812 w 409"/>
                <a:gd name="T77" fmla="*/ 82428 h 457"/>
                <a:gd name="T78" fmla="*/ 393280 w 409"/>
                <a:gd name="T79" fmla="*/ 97293 h 457"/>
                <a:gd name="T80" fmla="*/ 412136 w 409"/>
                <a:gd name="T81" fmla="*/ 72969 h 457"/>
                <a:gd name="T82" fmla="*/ 444461 w 409"/>
                <a:gd name="T83" fmla="*/ 74321 h 457"/>
                <a:gd name="T84" fmla="*/ 476785 w 409"/>
                <a:gd name="T85" fmla="*/ 105400 h 457"/>
                <a:gd name="T86" fmla="*/ 514497 w 409"/>
                <a:gd name="T87" fmla="*/ 98644 h 457"/>
                <a:gd name="T88" fmla="*/ 550862 w 409"/>
                <a:gd name="T89" fmla="*/ 125670 h 457"/>
                <a:gd name="T90" fmla="*/ 538740 w 409"/>
                <a:gd name="T91" fmla="*/ 121616 h 45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09"/>
                <a:gd name="T139" fmla="*/ 0 h 457"/>
                <a:gd name="T140" fmla="*/ 409 w 409"/>
                <a:gd name="T141" fmla="*/ 457 h 45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09" h="457">
                  <a:moveTo>
                    <a:pt x="400" y="90"/>
                  </a:moveTo>
                  <a:cubicBezTo>
                    <a:pt x="399" y="105"/>
                    <a:pt x="396" y="111"/>
                    <a:pt x="384" y="120"/>
                  </a:cubicBezTo>
                  <a:cubicBezTo>
                    <a:pt x="381" y="126"/>
                    <a:pt x="377" y="131"/>
                    <a:pt x="373" y="136"/>
                  </a:cubicBezTo>
                  <a:cubicBezTo>
                    <a:pt x="363" y="134"/>
                    <a:pt x="356" y="134"/>
                    <a:pt x="349" y="127"/>
                  </a:cubicBezTo>
                  <a:cubicBezTo>
                    <a:pt x="343" y="128"/>
                    <a:pt x="334" y="127"/>
                    <a:pt x="333" y="132"/>
                  </a:cubicBezTo>
                  <a:cubicBezTo>
                    <a:pt x="331" y="140"/>
                    <a:pt x="335" y="147"/>
                    <a:pt x="342" y="148"/>
                  </a:cubicBezTo>
                  <a:cubicBezTo>
                    <a:pt x="351" y="155"/>
                    <a:pt x="347" y="162"/>
                    <a:pt x="343" y="171"/>
                  </a:cubicBezTo>
                  <a:cubicBezTo>
                    <a:pt x="345" y="178"/>
                    <a:pt x="348" y="182"/>
                    <a:pt x="349" y="189"/>
                  </a:cubicBezTo>
                  <a:cubicBezTo>
                    <a:pt x="340" y="201"/>
                    <a:pt x="342" y="202"/>
                    <a:pt x="345" y="217"/>
                  </a:cubicBezTo>
                  <a:cubicBezTo>
                    <a:pt x="344" y="230"/>
                    <a:pt x="347" y="239"/>
                    <a:pt x="334" y="241"/>
                  </a:cubicBezTo>
                  <a:cubicBezTo>
                    <a:pt x="337" y="256"/>
                    <a:pt x="335" y="263"/>
                    <a:pt x="321" y="267"/>
                  </a:cubicBezTo>
                  <a:cubicBezTo>
                    <a:pt x="314" y="271"/>
                    <a:pt x="310" y="271"/>
                    <a:pt x="309" y="279"/>
                  </a:cubicBezTo>
                  <a:cubicBezTo>
                    <a:pt x="311" y="291"/>
                    <a:pt x="308" y="293"/>
                    <a:pt x="298" y="298"/>
                  </a:cubicBezTo>
                  <a:cubicBezTo>
                    <a:pt x="283" y="323"/>
                    <a:pt x="298" y="323"/>
                    <a:pt x="264" y="327"/>
                  </a:cubicBezTo>
                  <a:cubicBezTo>
                    <a:pt x="266" y="327"/>
                    <a:pt x="279" y="329"/>
                    <a:pt x="279" y="330"/>
                  </a:cubicBezTo>
                  <a:cubicBezTo>
                    <a:pt x="282" y="336"/>
                    <a:pt x="275" y="355"/>
                    <a:pt x="267" y="357"/>
                  </a:cubicBezTo>
                  <a:cubicBezTo>
                    <a:pt x="261" y="358"/>
                    <a:pt x="255" y="358"/>
                    <a:pt x="249" y="358"/>
                  </a:cubicBezTo>
                  <a:cubicBezTo>
                    <a:pt x="242" y="359"/>
                    <a:pt x="229" y="367"/>
                    <a:pt x="229" y="367"/>
                  </a:cubicBezTo>
                  <a:cubicBezTo>
                    <a:pt x="226" y="372"/>
                    <a:pt x="222" y="374"/>
                    <a:pt x="220" y="379"/>
                  </a:cubicBezTo>
                  <a:cubicBezTo>
                    <a:pt x="226" y="395"/>
                    <a:pt x="216" y="412"/>
                    <a:pt x="199" y="415"/>
                  </a:cubicBezTo>
                  <a:cubicBezTo>
                    <a:pt x="186" y="431"/>
                    <a:pt x="173" y="453"/>
                    <a:pt x="151" y="457"/>
                  </a:cubicBezTo>
                  <a:cubicBezTo>
                    <a:pt x="140" y="451"/>
                    <a:pt x="135" y="447"/>
                    <a:pt x="126" y="438"/>
                  </a:cubicBezTo>
                  <a:cubicBezTo>
                    <a:pt x="121" y="426"/>
                    <a:pt x="127" y="442"/>
                    <a:pt x="123" y="421"/>
                  </a:cubicBezTo>
                  <a:cubicBezTo>
                    <a:pt x="121" y="413"/>
                    <a:pt x="108" y="388"/>
                    <a:pt x="103" y="381"/>
                  </a:cubicBezTo>
                  <a:cubicBezTo>
                    <a:pt x="102" y="366"/>
                    <a:pt x="92" y="384"/>
                    <a:pt x="82" y="376"/>
                  </a:cubicBezTo>
                  <a:cubicBezTo>
                    <a:pt x="70" y="355"/>
                    <a:pt x="33" y="350"/>
                    <a:pt x="9" y="349"/>
                  </a:cubicBezTo>
                  <a:cubicBezTo>
                    <a:pt x="0" y="326"/>
                    <a:pt x="30" y="295"/>
                    <a:pt x="43" y="276"/>
                  </a:cubicBezTo>
                  <a:cubicBezTo>
                    <a:pt x="46" y="258"/>
                    <a:pt x="36" y="233"/>
                    <a:pt x="55" y="229"/>
                  </a:cubicBezTo>
                  <a:cubicBezTo>
                    <a:pt x="64" y="218"/>
                    <a:pt x="74" y="219"/>
                    <a:pt x="69" y="207"/>
                  </a:cubicBezTo>
                  <a:cubicBezTo>
                    <a:pt x="70" y="191"/>
                    <a:pt x="54" y="193"/>
                    <a:pt x="61" y="181"/>
                  </a:cubicBezTo>
                  <a:cubicBezTo>
                    <a:pt x="63" y="146"/>
                    <a:pt x="80" y="141"/>
                    <a:pt x="108" y="130"/>
                  </a:cubicBezTo>
                  <a:cubicBezTo>
                    <a:pt x="111" y="126"/>
                    <a:pt x="112" y="122"/>
                    <a:pt x="114" y="117"/>
                  </a:cubicBezTo>
                  <a:cubicBezTo>
                    <a:pt x="116" y="77"/>
                    <a:pt x="105" y="64"/>
                    <a:pt x="132" y="42"/>
                  </a:cubicBezTo>
                  <a:cubicBezTo>
                    <a:pt x="138" y="30"/>
                    <a:pt x="153" y="44"/>
                    <a:pt x="165" y="46"/>
                  </a:cubicBezTo>
                  <a:cubicBezTo>
                    <a:pt x="179" y="42"/>
                    <a:pt x="189" y="37"/>
                    <a:pt x="201" y="30"/>
                  </a:cubicBezTo>
                  <a:cubicBezTo>
                    <a:pt x="210" y="18"/>
                    <a:pt x="221" y="6"/>
                    <a:pt x="237" y="3"/>
                  </a:cubicBezTo>
                  <a:cubicBezTo>
                    <a:pt x="242" y="0"/>
                    <a:pt x="255" y="4"/>
                    <a:pt x="255" y="4"/>
                  </a:cubicBezTo>
                  <a:cubicBezTo>
                    <a:pt x="258" y="10"/>
                    <a:pt x="259" y="15"/>
                    <a:pt x="261" y="21"/>
                  </a:cubicBezTo>
                  <a:cubicBezTo>
                    <a:pt x="263" y="35"/>
                    <a:pt x="276" y="48"/>
                    <a:pt x="282" y="61"/>
                  </a:cubicBezTo>
                  <a:cubicBezTo>
                    <a:pt x="283" y="68"/>
                    <a:pt x="286" y="69"/>
                    <a:pt x="292" y="72"/>
                  </a:cubicBezTo>
                  <a:cubicBezTo>
                    <a:pt x="300" y="71"/>
                    <a:pt x="299" y="57"/>
                    <a:pt x="306" y="54"/>
                  </a:cubicBezTo>
                  <a:cubicBezTo>
                    <a:pt x="310" y="48"/>
                    <a:pt x="323" y="58"/>
                    <a:pt x="330" y="55"/>
                  </a:cubicBezTo>
                  <a:cubicBezTo>
                    <a:pt x="345" y="58"/>
                    <a:pt x="346" y="66"/>
                    <a:pt x="354" y="78"/>
                  </a:cubicBezTo>
                  <a:cubicBezTo>
                    <a:pt x="363" y="77"/>
                    <a:pt x="374" y="79"/>
                    <a:pt x="382" y="73"/>
                  </a:cubicBezTo>
                  <a:cubicBezTo>
                    <a:pt x="396" y="76"/>
                    <a:pt x="402" y="81"/>
                    <a:pt x="409" y="93"/>
                  </a:cubicBezTo>
                  <a:cubicBezTo>
                    <a:pt x="399" y="94"/>
                    <a:pt x="398" y="105"/>
                    <a:pt x="400" y="90"/>
                  </a:cubicBezTo>
                  <a:close/>
                </a:path>
              </a:pathLst>
            </a:custGeom>
            <a:solidFill>
              <a:srgbClr val="D9D9D9"/>
            </a:solidFill>
            <a:ln w="3175">
              <a:solidFill>
                <a:schemeClr val="bg1"/>
              </a:solidFill>
              <a:round/>
              <a:headEnd/>
              <a:tailEnd/>
            </a:ln>
          </p:spPr>
          <p:txBody>
            <a:bodyPr/>
            <a:lstStyle/>
            <a:p>
              <a:endParaRPr lang="zh-CN" altLang="en-US" dirty="0">
                <a:latin typeface="Plantagenet Cherokee" pitchFamily="18" charset="0"/>
              </a:endParaRPr>
            </a:p>
          </p:txBody>
        </p:sp>
        <p:sp>
          <p:nvSpPr>
            <p:cNvPr id="50" name="Freeform 40"/>
            <p:cNvSpPr>
              <a:spLocks/>
            </p:cNvSpPr>
            <p:nvPr/>
          </p:nvSpPr>
          <p:spPr bwMode="auto">
            <a:xfrm>
              <a:off x="6310313" y="4976813"/>
              <a:ext cx="228600" cy="444500"/>
            </a:xfrm>
            <a:custGeom>
              <a:avLst/>
              <a:gdLst>
                <a:gd name="T0" fmla="*/ 221837 w 169"/>
                <a:gd name="T1" fmla="*/ 60614 h 330"/>
                <a:gd name="T2" fmla="*/ 228600 w 169"/>
                <a:gd name="T3" fmla="*/ 44450 h 330"/>
                <a:gd name="T4" fmla="*/ 197489 w 169"/>
                <a:gd name="T5" fmla="*/ 20205 h 330"/>
                <a:gd name="T6" fmla="*/ 188020 w 169"/>
                <a:gd name="T7" fmla="*/ 0 h 330"/>
                <a:gd name="T8" fmla="*/ 148793 w 169"/>
                <a:gd name="T9" fmla="*/ 21552 h 330"/>
                <a:gd name="T10" fmla="*/ 112271 w 169"/>
                <a:gd name="T11" fmla="*/ 48491 h 330"/>
                <a:gd name="T12" fmla="*/ 96039 w 169"/>
                <a:gd name="T13" fmla="*/ 74083 h 330"/>
                <a:gd name="T14" fmla="*/ 59517 w 169"/>
                <a:gd name="T15" fmla="*/ 137391 h 330"/>
                <a:gd name="T16" fmla="*/ 35169 w 169"/>
                <a:gd name="T17" fmla="*/ 183188 h 330"/>
                <a:gd name="T18" fmla="*/ 18937 w 169"/>
                <a:gd name="T19" fmla="*/ 214168 h 330"/>
                <a:gd name="T20" fmla="*/ 10821 w 169"/>
                <a:gd name="T21" fmla="*/ 234373 h 330"/>
                <a:gd name="T22" fmla="*/ 17585 w 169"/>
                <a:gd name="T23" fmla="*/ 331355 h 330"/>
                <a:gd name="T24" fmla="*/ 27053 w 169"/>
                <a:gd name="T25" fmla="*/ 356947 h 330"/>
                <a:gd name="T26" fmla="*/ 45991 w 169"/>
                <a:gd name="T27" fmla="*/ 383886 h 330"/>
                <a:gd name="T28" fmla="*/ 58164 w 169"/>
                <a:gd name="T29" fmla="*/ 393315 h 330"/>
                <a:gd name="T30" fmla="*/ 87923 w 169"/>
                <a:gd name="T31" fmla="*/ 444500 h 330"/>
                <a:gd name="T32" fmla="*/ 102802 w 169"/>
                <a:gd name="T33" fmla="*/ 409479 h 330"/>
                <a:gd name="T34" fmla="*/ 144735 w 169"/>
                <a:gd name="T35" fmla="*/ 343477 h 330"/>
                <a:gd name="T36" fmla="*/ 156909 w 169"/>
                <a:gd name="T37" fmla="*/ 312497 h 330"/>
                <a:gd name="T38" fmla="*/ 163672 w 169"/>
                <a:gd name="T39" fmla="*/ 294986 h 330"/>
                <a:gd name="T40" fmla="*/ 171788 w 169"/>
                <a:gd name="T41" fmla="*/ 276129 h 330"/>
                <a:gd name="T42" fmla="*/ 189373 w 169"/>
                <a:gd name="T43" fmla="*/ 226291 h 330"/>
                <a:gd name="T44" fmla="*/ 197489 w 169"/>
                <a:gd name="T45" fmla="*/ 193964 h 330"/>
                <a:gd name="T46" fmla="*/ 208310 w 169"/>
                <a:gd name="T47" fmla="*/ 150861 h 330"/>
                <a:gd name="T48" fmla="*/ 221837 w 169"/>
                <a:gd name="T49" fmla="*/ 106411 h 330"/>
                <a:gd name="T50" fmla="*/ 225895 w 169"/>
                <a:gd name="T51" fmla="*/ 48491 h 330"/>
                <a:gd name="T52" fmla="*/ 221837 w 169"/>
                <a:gd name="T53" fmla="*/ 60614 h 33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9"/>
                <a:gd name="T82" fmla="*/ 0 h 330"/>
                <a:gd name="T83" fmla="*/ 169 w 169"/>
                <a:gd name="T84" fmla="*/ 330 h 33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9" h="330">
                  <a:moveTo>
                    <a:pt x="164" y="45"/>
                  </a:moveTo>
                  <a:cubicBezTo>
                    <a:pt x="165" y="41"/>
                    <a:pt x="169" y="37"/>
                    <a:pt x="169" y="33"/>
                  </a:cubicBezTo>
                  <a:cubicBezTo>
                    <a:pt x="169" y="19"/>
                    <a:pt x="156" y="16"/>
                    <a:pt x="146" y="15"/>
                  </a:cubicBezTo>
                  <a:cubicBezTo>
                    <a:pt x="143" y="10"/>
                    <a:pt x="143" y="5"/>
                    <a:pt x="139" y="0"/>
                  </a:cubicBezTo>
                  <a:cubicBezTo>
                    <a:pt x="123" y="1"/>
                    <a:pt x="117" y="2"/>
                    <a:pt x="110" y="16"/>
                  </a:cubicBezTo>
                  <a:cubicBezTo>
                    <a:pt x="109" y="23"/>
                    <a:pt x="91" y="31"/>
                    <a:pt x="83" y="36"/>
                  </a:cubicBezTo>
                  <a:cubicBezTo>
                    <a:pt x="80" y="43"/>
                    <a:pt x="74" y="48"/>
                    <a:pt x="71" y="55"/>
                  </a:cubicBezTo>
                  <a:cubicBezTo>
                    <a:pt x="67" y="73"/>
                    <a:pt x="51" y="85"/>
                    <a:pt x="44" y="102"/>
                  </a:cubicBezTo>
                  <a:cubicBezTo>
                    <a:pt x="42" y="113"/>
                    <a:pt x="32" y="125"/>
                    <a:pt x="26" y="136"/>
                  </a:cubicBezTo>
                  <a:cubicBezTo>
                    <a:pt x="24" y="144"/>
                    <a:pt x="18" y="152"/>
                    <a:pt x="14" y="159"/>
                  </a:cubicBezTo>
                  <a:cubicBezTo>
                    <a:pt x="13" y="165"/>
                    <a:pt x="11" y="168"/>
                    <a:pt x="8" y="174"/>
                  </a:cubicBezTo>
                  <a:cubicBezTo>
                    <a:pt x="3" y="198"/>
                    <a:pt x="0" y="225"/>
                    <a:pt x="13" y="246"/>
                  </a:cubicBezTo>
                  <a:cubicBezTo>
                    <a:pt x="14" y="253"/>
                    <a:pt x="16" y="260"/>
                    <a:pt x="20" y="265"/>
                  </a:cubicBezTo>
                  <a:cubicBezTo>
                    <a:pt x="23" y="275"/>
                    <a:pt x="26" y="277"/>
                    <a:pt x="34" y="285"/>
                  </a:cubicBezTo>
                  <a:cubicBezTo>
                    <a:pt x="37" y="288"/>
                    <a:pt x="43" y="292"/>
                    <a:pt x="43" y="292"/>
                  </a:cubicBezTo>
                  <a:cubicBezTo>
                    <a:pt x="46" y="308"/>
                    <a:pt x="52" y="320"/>
                    <a:pt x="65" y="330"/>
                  </a:cubicBezTo>
                  <a:cubicBezTo>
                    <a:pt x="84" y="327"/>
                    <a:pt x="78" y="321"/>
                    <a:pt x="76" y="304"/>
                  </a:cubicBezTo>
                  <a:cubicBezTo>
                    <a:pt x="78" y="275"/>
                    <a:pt x="88" y="274"/>
                    <a:pt x="107" y="255"/>
                  </a:cubicBezTo>
                  <a:cubicBezTo>
                    <a:pt x="109" y="247"/>
                    <a:pt x="109" y="237"/>
                    <a:pt x="116" y="232"/>
                  </a:cubicBezTo>
                  <a:cubicBezTo>
                    <a:pt x="118" y="228"/>
                    <a:pt x="119" y="223"/>
                    <a:pt x="121" y="219"/>
                  </a:cubicBezTo>
                  <a:cubicBezTo>
                    <a:pt x="122" y="213"/>
                    <a:pt x="124" y="210"/>
                    <a:pt x="127" y="205"/>
                  </a:cubicBezTo>
                  <a:cubicBezTo>
                    <a:pt x="129" y="191"/>
                    <a:pt x="131" y="179"/>
                    <a:pt x="140" y="168"/>
                  </a:cubicBezTo>
                  <a:cubicBezTo>
                    <a:pt x="142" y="160"/>
                    <a:pt x="141" y="151"/>
                    <a:pt x="146" y="144"/>
                  </a:cubicBezTo>
                  <a:cubicBezTo>
                    <a:pt x="148" y="124"/>
                    <a:pt x="147" y="125"/>
                    <a:pt x="154" y="112"/>
                  </a:cubicBezTo>
                  <a:cubicBezTo>
                    <a:pt x="155" y="83"/>
                    <a:pt x="152" y="94"/>
                    <a:pt x="164" y="79"/>
                  </a:cubicBezTo>
                  <a:cubicBezTo>
                    <a:pt x="167" y="67"/>
                    <a:pt x="167" y="49"/>
                    <a:pt x="167" y="36"/>
                  </a:cubicBezTo>
                  <a:cubicBezTo>
                    <a:pt x="167" y="33"/>
                    <a:pt x="165" y="42"/>
                    <a:pt x="164" y="45"/>
                  </a:cubicBezTo>
                  <a:close/>
                </a:path>
              </a:pathLst>
            </a:custGeom>
            <a:grpFill/>
            <a:ln w="3175">
              <a:solidFill>
                <a:schemeClr val="bg1"/>
              </a:solidFill>
              <a:round/>
              <a:headEnd/>
              <a:tailEnd/>
            </a:ln>
          </p:spPr>
          <p:txBody>
            <a:bodyPr/>
            <a:lstStyle/>
            <a:p>
              <a:endParaRPr lang="zh-CN" altLang="en-US" dirty="0">
                <a:latin typeface="Plantagenet Cherokee" pitchFamily="18" charset="0"/>
              </a:endParaRPr>
            </a:p>
          </p:txBody>
        </p:sp>
        <p:sp>
          <p:nvSpPr>
            <p:cNvPr id="51" name="Freeform 42"/>
            <p:cNvSpPr>
              <a:spLocks/>
            </p:cNvSpPr>
            <p:nvPr/>
          </p:nvSpPr>
          <p:spPr bwMode="auto">
            <a:xfrm>
              <a:off x="4530725" y="3214688"/>
              <a:ext cx="312738" cy="530225"/>
            </a:xfrm>
            <a:custGeom>
              <a:avLst/>
              <a:gdLst>
                <a:gd name="T0" fmla="*/ 245046 w 231"/>
                <a:gd name="T1" fmla="*/ 64760 h 393"/>
                <a:gd name="T2" fmla="*/ 232861 w 231"/>
                <a:gd name="T3" fmla="*/ 14841 h 393"/>
                <a:gd name="T4" fmla="*/ 219323 w 231"/>
                <a:gd name="T5" fmla="*/ 0 h 393"/>
                <a:gd name="T6" fmla="*/ 155692 w 231"/>
                <a:gd name="T7" fmla="*/ 48570 h 393"/>
                <a:gd name="T8" fmla="*/ 139446 w 231"/>
                <a:gd name="T9" fmla="*/ 89045 h 393"/>
                <a:gd name="T10" fmla="*/ 134031 w 231"/>
                <a:gd name="T11" fmla="*/ 107934 h 393"/>
                <a:gd name="T12" fmla="*/ 119138 w 231"/>
                <a:gd name="T13" fmla="*/ 161901 h 393"/>
                <a:gd name="T14" fmla="*/ 105600 w 231"/>
                <a:gd name="T15" fmla="*/ 194281 h 393"/>
                <a:gd name="T16" fmla="*/ 73108 w 231"/>
                <a:gd name="T17" fmla="*/ 201027 h 393"/>
                <a:gd name="T18" fmla="*/ 50092 w 231"/>
                <a:gd name="T19" fmla="*/ 210471 h 393"/>
                <a:gd name="T20" fmla="*/ 9477 w 231"/>
                <a:gd name="T21" fmla="*/ 221264 h 393"/>
                <a:gd name="T22" fmla="*/ 24369 w 231"/>
                <a:gd name="T23" fmla="*/ 267136 h 393"/>
                <a:gd name="T24" fmla="*/ 52800 w 231"/>
                <a:gd name="T25" fmla="*/ 294120 h 393"/>
                <a:gd name="T26" fmla="*/ 69046 w 231"/>
                <a:gd name="T27" fmla="*/ 322452 h 393"/>
                <a:gd name="T28" fmla="*/ 54154 w 231"/>
                <a:gd name="T29" fmla="*/ 342690 h 393"/>
                <a:gd name="T30" fmla="*/ 69046 w 231"/>
                <a:gd name="T31" fmla="*/ 366975 h 393"/>
                <a:gd name="T32" fmla="*/ 81231 w 231"/>
                <a:gd name="T33" fmla="*/ 384514 h 393"/>
                <a:gd name="T34" fmla="*/ 70400 w 231"/>
                <a:gd name="T35" fmla="*/ 411498 h 393"/>
                <a:gd name="T36" fmla="*/ 74461 w 231"/>
                <a:gd name="T37" fmla="*/ 457370 h 393"/>
                <a:gd name="T38" fmla="*/ 151631 w 231"/>
                <a:gd name="T39" fmla="*/ 500543 h 393"/>
                <a:gd name="T40" fmla="*/ 178707 w 231"/>
                <a:gd name="T41" fmla="*/ 526177 h 393"/>
                <a:gd name="T42" fmla="*/ 186831 w 231"/>
                <a:gd name="T43" fmla="*/ 508638 h 393"/>
                <a:gd name="T44" fmla="*/ 186831 w 231"/>
                <a:gd name="T45" fmla="*/ 480306 h 393"/>
                <a:gd name="T46" fmla="*/ 223384 w 231"/>
                <a:gd name="T47" fmla="*/ 460068 h 393"/>
                <a:gd name="T48" fmla="*/ 235569 w 231"/>
                <a:gd name="T49" fmla="*/ 449275 h 393"/>
                <a:gd name="T50" fmla="*/ 188184 w 231"/>
                <a:gd name="T51" fmla="*/ 388562 h 393"/>
                <a:gd name="T52" fmla="*/ 199015 w 231"/>
                <a:gd name="T53" fmla="*/ 334595 h 393"/>
                <a:gd name="T54" fmla="*/ 219323 w 231"/>
                <a:gd name="T55" fmla="*/ 322452 h 393"/>
                <a:gd name="T56" fmla="*/ 236923 w 231"/>
                <a:gd name="T57" fmla="*/ 287374 h 393"/>
                <a:gd name="T58" fmla="*/ 304615 w 231"/>
                <a:gd name="T59" fmla="*/ 306262 h 393"/>
                <a:gd name="T60" fmla="*/ 284307 w 231"/>
                <a:gd name="T61" fmla="*/ 225312 h 393"/>
                <a:gd name="T62" fmla="*/ 305969 w 231"/>
                <a:gd name="T63" fmla="*/ 205074 h 393"/>
                <a:gd name="T64" fmla="*/ 269415 w 231"/>
                <a:gd name="T65" fmla="*/ 168647 h 393"/>
                <a:gd name="T66" fmla="*/ 240984 w 231"/>
                <a:gd name="T67" fmla="*/ 156504 h 393"/>
                <a:gd name="T68" fmla="*/ 224738 w 231"/>
                <a:gd name="T69" fmla="*/ 136266 h 393"/>
                <a:gd name="T70" fmla="*/ 239630 w 231"/>
                <a:gd name="T71" fmla="*/ 91744 h 393"/>
                <a:gd name="T72" fmla="*/ 245046 w 231"/>
                <a:gd name="T73" fmla="*/ 64760 h 393"/>
                <a:gd name="T74" fmla="*/ 247753 w 231"/>
                <a:gd name="T75" fmla="*/ 59364 h 393"/>
                <a:gd name="T76" fmla="*/ 245046 w 231"/>
                <a:gd name="T77" fmla="*/ 64760 h 39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1"/>
                <a:gd name="T118" fmla="*/ 0 h 393"/>
                <a:gd name="T119" fmla="*/ 231 w 231"/>
                <a:gd name="T120" fmla="*/ 393 h 39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1" h="393">
                  <a:moveTo>
                    <a:pt x="181" y="48"/>
                  </a:moveTo>
                  <a:cubicBezTo>
                    <a:pt x="186" y="31"/>
                    <a:pt x="182" y="24"/>
                    <a:pt x="172" y="11"/>
                  </a:cubicBezTo>
                  <a:cubicBezTo>
                    <a:pt x="171" y="4"/>
                    <a:pt x="168" y="3"/>
                    <a:pt x="162" y="0"/>
                  </a:cubicBezTo>
                  <a:cubicBezTo>
                    <a:pt x="142" y="5"/>
                    <a:pt x="131" y="24"/>
                    <a:pt x="115" y="36"/>
                  </a:cubicBezTo>
                  <a:cubicBezTo>
                    <a:pt x="109" y="45"/>
                    <a:pt x="110" y="57"/>
                    <a:pt x="103" y="66"/>
                  </a:cubicBezTo>
                  <a:cubicBezTo>
                    <a:pt x="102" y="71"/>
                    <a:pt x="100" y="75"/>
                    <a:pt x="99" y="80"/>
                  </a:cubicBezTo>
                  <a:cubicBezTo>
                    <a:pt x="101" y="94"/>
                    <a:pt x="97" y="109"/>
                    <a:pt x="88" y="120"/>
                  </a:cubicBezTo>
                  <a:cubicBezTo>
                    <a:pt x="87" y="130"/>
                    <a:pt x="90" y="139"/>
                    <a:pt x="78" y="144"/>
                  </a:cubicBezTo>
                  <a:cubicBezTo>
                    <a:pt x="70" y="147"/>
                    <a:pt x="54" y="149"/>
                    <a:pt x="54" y="149"/>
                  </a:cubicBezTo>
                  <a:cubicBezTo>
                    <a:pt x="48" y="153"/>
                    <a:pt x="44" y="155"/>
                    <a:pt x="37" y="156"/>
                  </a:cubicBezTo>
                  <a:cubicBezTo>
                    <a:pt x="26" y="161"/>
                    <a:pt x="14" y="153"/>
                    <a:pt x="7" y="164"/>
                  </a:cubicBezTo>
                  <a:cubicBezTo>
                    <a:pt x="4" y="180"/>
                    <a:pt x="0" y="195"/>
                    <a:pt x="18" y="198"/>
                  </a:cubicBezTo>
                  <a:cubicBezTo>
                    <a:pt x="27" y="203"/>
                    <a:pt x="34" y="209"/>
                    <a:pt x="39" y="218"/>
                  </a:cubicBezTo>
                  <a:cubicBezTo>
                    <a:pt x="40" y="228"/>
                    <a:pt x="44" y="232"/>
                    <a:pt x="51" y="239"/>
                  </a:cubicBezTo>
                  <a:cubicBezTo>
                    <a:pt x="49" y="245"/>
                    <a:pt x="40" y="254"/>
                    <a:pt x="40" y="254"/>
                  </a:cubicBezTo>
                  <a:cubicBezTo>
                    <a:pt x="38" y="265"/>
                    <a:pt x="40" y="268"/>
                    <a:pt x="51" y="272"/>
                  </a:cubicBezTo>
                  <a:cubicBezTo>
                    <a:pt x="55" y="276"/>
                    <a:pt x="57" y="280"/>
                    <a:pt x="60" y="285"/>
                  </a:cubicBezTo>
                  <a:cubicBezTo>
                    <a:pt x="58" y="294"/>
                    <a:pt x="58" y="298"/>
                    <a:pt x="52" y="305"/>
                  </a:cubicBezTo>
                  <a:cubicBezTo>
                    <a:pt x="53" y="316"/>
                    <a:pt x="51" y="329"/>
                    <a:pt x="55" y="339"/>
                  </a:cubicBezTo>
                  <a:cubicBezTo>
                    <a:pt x="62" y="356"/>
                    <a:pt x="97" y="365"/>
                    <a:pt x="112" y="371"/>
                  </a:cubicBezTo>
                  <a:cubicBezTo>
                    <a:pt x="118" y="379"/>
                    <a:pt x="121" y="388"/>
                    <a:pt x="132" y="390"/>
                  </a:cubicBezTo>
                  <a:cubicBezTo>
                    <a:pt x="138" y="393"/>
                    <a:pt x="133" y="381"/>
                    <a:pt x="138" y="377"/>
                  </a:cubicBezTo>
                  <a:cubicBezTo>
                    <a:pt x="142" y="365"/>
                    <a:pt x="143" y="366"/>
                    <a:pt x="138" y="356"/>
                  </a:cubicBezTo>
                  <a:cubicBezTo>
                    <a:pt x="142" y="339"/>
                    <a:pt x="148" y="342"/>
                    <a:pt x="165" y="341"/>
                  </a:cubicBezTo>
                  <a:cubicBezTo>
                    <a:pt x="168" y="338"/>
                    <a:pt x="174" y="337"/>
                    <a:pt x="174" y="333"/>
                  </a:cubicBezTo>
                  <a:cubicBezTo>
                    <a:pt x="176" y="302"/>
                    <a:pt x="161" y="299"/>
                    <a:pt x="139" y="288"/>
                  </a:cubicBezTo>
                  <a:cubicBezTo>
                    <a:pt x="129" y="274"/>
                    <a:pt x="128" y="251"/>
                    <a:pt x="147" y="248"/>
                  </a:cubicBezTo>
                  <a:cubicBezTo>
                    <a:pt x="159" y="242"/>
                    <a:pt x="154" y="245"/>
                    <a:pt x="162" y="239"/>
                  </a:cubicBezTo>
                  <a:cubicBezTo>
                    <a:pt x="159" y="220"/>
                    <a:pt x="154" y="217"/>
                    <a:pt x="175" y="213"/>
                  </a:cubicBezTo>
                  <a:cubicBezTo>
                    <a:pt x="187" y="215"/>
                    <a:pt x="215" y="235"/>
                    <a:pt x="225" y="227"/>
                  </a:cubicBezTo>
                  <a:cubicBezTo>
                    <a:pt x="226" y="214"/>
                    <a:pt x="206" y="179"/>
                    <a:pt x="210" y="167"/>
                  </a:cubicBezTo>
                  <a:cubicBezTo>
                    <a:pt x="212" y="160"/>
                    <a:pt x="221" y="158"/>
                    <a:pt x="226" y="152"/>
                  </a:cubicBezTo>
                  <a:cubicBezTo>
                    <a:pt x="231" y="138"/>
                    <a:pt x="211" y="127"/>
                    <a:pt x="199" y="125"/>
                  </a:cubicBezTo>
                  <a:cubicBezTo>
                    <a:pt x="193" y="120"/>
                    <a:pt x="186" y="117"/>
                    <a:pt x="178" y="116"/>
                  </a:cubicBezTo>
                  <a:cubicBezTo>
                    <a:pt x="172" y="111"/>
                    <a:pt x="173" y="104"/>
                    <a:pt x="166" y="101"/>
                  </a:cubicBezTo>
                  <a:cubicBezTo>
                    <a:pt x="164" y="89"/>
                    <a:pt x="158" y="71"/>
                    <a:pt x="177" y="68"/>
                  </a:cubicBezTo>
                  <a:cubicBezTo>
                    <a:pt x="182" y="62"/>
                    <a:pt x="175" y="52"/>
                    <a:pt x="181" y="48"/>
                  </a:cubicBezTo>
                  <a:cubicBezTo>
                    <a:pt x="182" y="47"/>
                    <a:pt x="183" y="44"/>
                    <a:pt x="183" y="44"/>
                  </a:cubicBezTo>
                  <a:cubicBezTo>
                    <a:pt x="183" y="44"/>
                    <a:pt x="182" y="47"/>
                    <a:pt x="181" y="48"/>
                  </a:cubicBezTo>
                  <a:close/>
                </a:path>
              </a:pathLst>
            </a:custGeom>
            <a:grpFill/>
            <a:ln w="3175">
              <a:solidFill>
                <a:schemeClr val="bg1"/>
              </a:solidFill>
              <a:round/>
              <a:headEnd/>
              <a:tailEnd/>
            </a:ln>
          </p:spPr>
          <p:txBody>
            <a:bodyPr/>
            <a:lstStyle/>
            <a:p>
              <a:endParaRPr lang="zh-CN" altLang="en-US" dirty="0">
                <a:latin typeface="Plantagenet Cherokee" pitchFamily="18" charset="0"/>
              </a:endParaRPr>
            </a:p>
          </p:txBody>
        </p:sp>
        <p:sp>
          <p:nvSpPr>
            <p:cNvPr id="52" name="Freeform 43"/>
            <p:cNvSpPr>
              <a:spLocks/>
            </p:cNvSpPr>
            <p:nvPr/>
          </p:nvSpPr>
          <p:spPr bwMode="auto">
            <a:xfrm>
              <a:off x="3313113" y="2679700"/>
              <a:ext cx="1649412" cy="1414463"/>
            </a:xfrm>
            <a:custGeom>
              <a:avLst/>
              <a:gdLst>
                <a:gd name="T0" fmla="*/ 441012 w 1223"/>
                <a:gd name="T1" fmla="*/ 2697 h 1049"/>
                <a:gd name="T2" fmla="*/ 418085 w 1223"/>
                <a:gd name="T3" fmla="*/ 101129 h 1049"/>
                <a:gd name="T4" fmla="*/ 272429 w 1223"/>
                <a:gd name="T5" fmla="*/ 115962 h 1049"/>
                <a:gd name="T6" fmla="*/ 206345 w 1223"/>
                <a:gd name="T7" fmla="*/ 190123 h 1049"/>
                <a:gd name="T8" fmla="*/ 134866 w 1223"/>
                <a:gd name="T9" fmla="*/ 241362 h 1049"/>
                <a:gd name="T10" fmla="*/ 53946 w 1223"/>
                <a:gd name="T11" fmla="*/ 285859 h 1049"/>
                <a:gd name="T12" fmla="*/ 64736 w 1223"/>
                <a:gd name="T13" fmla="*/ 457105 h 1049"/>
                <a:gd name="T14" fmla="*/ 137563 w 1223"/>
                <a:gd name="T15" fmla="*/ 497557 h 1049"/>
                <a:gd name="T16" fmla="*/ 264337 w 1223"/>
                <a:gd name="T17" fmla="*/ 558234 h 1049"/>
                <a:gd name="T18" fmla="*/ 372230 w 1223"/>
                <a:gd name="T19" fmla="*/ 594641 h 1049"/>
                <a:gd name="T20" fmla="*/ 449104 w 1223"/>
                <a:gd name="T21" fmla="*/ 544750 h 1049"/>
                <a:gd name="T22" fmla="*/ 525978 w 1223"/>
                <a:gd name="T23" fmla="*/ 501602 h 1049"/>
                <a:gd name="T24" fmla="*/ 635219 w 1223"/>
                <a:gd name="T25" fmla="*/ 521828 h 1049"/>
                <a:gd name="T26" fmla="*/ 748507 w 1223"/>
                <a:gd name="T27" fmla="*/ 606776 h 1049"/>
                <a:gd name="T28" fmla="*/ 810545 w 1223"/>
                <a:gd name="T29" fmla="*/ 658015 h 1049"/>
                <a:gd name="T30" fmla="*/ 906300 w 1223"/>
                <a:gd name="T31" fmla="*/ 711951 h 1049"/>
                <a:gd name="T32" fmla="*/ 996660 w 1223"/>
                <a:gd name="T33" fmla="*/ 807687 h 1049"/>
                <a:gd name="T34" fmla="*/ 991266 w 1223"/>
                <a:gd name="T35" fmla="*/ 906119 h 1049"/>
                <a:gd name="T36" fmla="*/ 984522 w 1223"/>
                <a:gd name="T37" fmla="*/ 957358 h 1049"/>
                <a:gd name="T38" fmla="*/ 922484 w 1223"/>
                <a:gd name="T39" fmla="*/ 1076016 h 1049"/>
                <a:gd name="T40" fmla="*/ 910346 w 1223"/>
                <a:gd name="T41" fmla="*/ 1152875 h 1049"/>
                <a:gd name="T42" fmla="*/ 829426 w 1223"/>
                <a:gd name="T43" fmla="*/ 1143436 h 1049"/>
                <a:gd name="T44" fmla="*/ 871235 w 1223"/>
                <a:gd name="T45" fmla="*/ 1264791 h 1049"/>
                <a:gd name="T46" fmla="*/ 938668 w 1223"/>
                <a:gd name="T47" fmla="*/ 1309288 h 1049"/>
                <a:gd name="T48" fmla="*/ 1008798 w 1223"/>
                <a:gd name="T49" fmla="*/ 1204114 h 1049"/>
                <a:gd name="T50" fmla="*/ 1122086 w 1223"/>
                <a:gd name="T51" fmla="*/ 1278275 h 1049"/>
                <a:gd name="T52" fmla="*/ 1138269 w 1223"/>
                <a:gd name="T53" fmla="*/ 1342998 h 1049"/>
                <a:gd name="T54" fmla="*/ 1242116 w 1223"/>
                <a:gd name="T55" fmla="*/ 1394237 h 1049"/>
                <a:gd name="T56" fmla="*/ 1318990 w 1223"/>
                <a:gd name="T57" fmla="*/ 1361875 h 1049"/>
                <a:gd name="T58" fmla="*/ 1335174 w 1223"/>
                <a:gd name="T59" fmla="*/ 1270185 h 1049"/>
                <a:gd name="T60" fmla="*/ 1395864 w 1223"/>
                <a:gd name="T61" fmla="*/ 1220294 h 1049"/>
                <a:gd name="T62" fmla="*/ 1387772 w 1223"/>
                <a:gd name="T63" fmla="*/ 1119165 h 1049"/>
                <a:gd name="T64" fmla="*/ 1529381 w 1223"/>
                <a:gd name="T65" fmla="*/ 1107029 h 1049"/>
                <a:gd name="T66" fmla="*/ 1614347 w 1223"/>
                <a:gd name="T67" fmla="*/ 1062533 h 1049"/>
                <a:gd name="T68" fmla="*/ 1603558 w 1223"/>
                <a:gd name="T69" fmla="*/ 920952 h 1049"/>
                <a:gd name="T70" fmla="*/ 1461948 w 1223"/>
                <a:gd name="T71" fmla="*/ 819822 h 1049"/>
                <a:gd name="T72" fmla="*/ 1397213 w 1223"/>
                <a:gd name="T73" fmla="*/ 877803 h 1049"/>
                <a:gd name="T74" fmla="*/ 1433626 w 1223"/>
                <a:gd name="T75" fmla="*/ 966797 h 1049"/>
                <a:gd name="T76" fmla="*/ 1371588 w 1223"/>
                <a:gd name="T77" fmla="*/ 1046352 h 1049"/>
                <a:gd name="T78" fmla="*/ 1304155 w 1223"/>
                <a:gd name="T79" fmla="*/ 922300 h 1049"/>
                <a:gd name="T80" fmla="*/ 1267741 w 1223"/>
                <a:gd name="T81" fmla="*/ 809035 h 1049"/>
                <a:gd name="T82" fmla="*/ 1215143 w 1223"/>
                <a:gd name="T83" fmla="*/ 763190 h 1049"/>
                <a:gd name="T84" fmla="*/ 1134224 w 1223"/>
                <a:gd name="T85" fmla="*/ 653970 h 1049"/>
                <a:gd name="T86" fmla="*/ 1166591 w 1223"/>
                <a:gd name="T87" fmla="*/ 508344 h 1049"/>
                <a:gd name="T88" fmla="*/ 1020936 w 1223"/>
                <a:gd name="T89" fmla="*/ 540705 h 1049"/>
                <a:gd name="T90" fmla="*/ 954852 w 1223"/>
                <a:gd name="T91" fmla="*/ 528570 h 1049"/>
                <a:gd name="T92" fmla="*/ 887419 w 1223"/>
                <a:gd name="T93" fmla="*/ 560931 h 1049"/>
                <a:gd name="T94" fmla="*/ 822683 w 1223"/>
                <a:gd name="T95" fmla="*/ 475982 h 1049"/>
                <a:gd name="T96" fmla="*/ 817288 w 1223"/>
                <a:gd name="T97" fmla="*/ 343840 h 1049"/>
                <a:gd name="T98" fmla="*/ 760645 w 1223"/>
                <a:gd name="T99" fmla="*/ 275072 h 1049"/>
                <a:gd name="T100" fmla="*/ 627127 w 1223"/>
                <a:gd name="T101" fmla="*/ 310130 h 1049"/>
                <a:gd name="T102" fmla="*/ 571832 w 1223"/>
                <a:gd name="T103" fmla="*/ 173943 h 1049"/>
                <a:gd name="T104" fmla="*/ 546208 w 1223"/>
                <a:gd name="T105" fmla="*/ 20226 h 104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23"/>
                <a:gd name="T160" fmla="*/ 0 h 1049"/>
                <a:gd name="T161" fmla="*/ 1223 w 1223"/>
                <a:gd name="T162" fmla="*/ 1049 h 104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23" h="1049">
                  <a:moveTo>
                    <a:pt x="405" y="15"/>
                  </a:moveTo>
                  <a:cubicBezTo>
                    <a:pt x="373" y="11"/>
                    <a:pt x="383" y="10"/>
                    <a:pt x="360" y="0"/>
                  </a:cubicBezTo>
                  <a:cubicBezTo>
                    <a:pt x="349" y="1"/>
                    <a:pt x="338" y="0"/>
                    <a:pt x="327" y="2"/>
                  </a:cubicBezTo>
                  <a:cubicBezTo>
                    <a:pt x="323" y="3"/>
                    <a:pt x="318" y="9"/>
                    <a:pt x="318" y="9"/>
                  </a:cubicBezTo>
                  <a:cubicBezTo>
                    <a:pt x="314" y="18"/>
                    <a:pt x="318" y="28"/>
                    <a:pt x="319" y="38"/>
                  </a:cubicBezTo>
                  <a:cubicBezTo>
                    <a:pt x="319" y="52"/>
                    <a:pt x="326" y="72"/>
                    <a:pt x="310" y="75"/>
                  </a:cubicBezTo>
                  <a:cubicBezTo>
                    <a:pt x="298" y="84"/>
                    <a:pt x="290" y="80"/>
                    <a:pt x="271" y="81"/>
                  </a:cubicBezTo>
                  <a:cubicBezTo>
                    <a:pt x="265" y="86"/>
                    <a:pt x="258" y="89"/>
                    <a:pt x="250" y="90"/>
                  </a:cubicBezTo>
                  <a:cubicBezTo>
                    <a:pt x="232" y="77"/>
                    <a:pt x="224" y="83"/>
                    <a:pt x="202" y="86"/>
                  </a:cubicBezTo>
                  <a:cubicBezTo>
                    <a:pt x="188" y="93"/>
                    <a:pt x="182" y="111"/>
                    <a:pt x="171" y="122"/>
                  </a:cubicBezTo>
                  <a:cubicBezTo>
                    <a:pt x="167" y="126"/>
                    <a:pt x="166" y="130"/>
                    <a:pt x="162" y="134"/>
                  </a:cubicBezTo>
                  <a:cubicBezTo>
                    <a:pt x="159" y="137"/>
                    <a:pt x="153" y="141"/>
                    <a:pt x="153" y="141"/>
                  </a:cubicBezTo>
                  <a:cubicBezTo>
                    <a:pt x="149" y="148"/>
                    <a:pt x="145" y="146"/>
                    <a:pt x="139" y="153"/>
                  </a:cubicBezTo>
                  <a:cubicBezTo>
                    <a:pt x="131" y="162"/>
                    <a:pt x="131" y="172"/>
                    <a:pt x="118" y="174"/>
                  </a:cubicBezTo>
                  <a:cubicBezTo>
                    <a:pt x="112" y="177"/>
                    <a:pt x="106" y="177"/>
                    <a:pt x="100" y="179"/>
                  </a:cubicBezTo>
                  <a:cubicBezTo>
                    <a:pt x="83" y="176"/>
                    <a:pt x="79" y="176"/>
                    <a:pt x="60" y="177"/>
                  </a:cubicBezTo>
                  <a:cubicBezTo>
                    <a:pt x="57" y="183"/>
                    <a:pt x="52" y="185"/>
                    <a:pt x="49" y="191"/>
                  </a:cubicBezTo>
                  <a:cubicBezTo>
                    <a:pt x="48" y="199"/>
                    <a:pt x="45" y="206"/>
                    <a:pt x="40" y="212"/>
                  </a:cubicBezTo>
                  <a:cubicBezTo>
                    <a:pt x="39" y="218"/>
                    <a:pt x="34" y="228"/>
                    <a:pt x="34" y="228"/>
                  </a:cubicBezTo>
                  <a:cubicBezTo>
                    <a:pt x="30" y="249"/>
                    <a:pt x="7" y="274"/>
                    <a:pt x="0" y="294"/>
                  </a:cubicBezTo>
                  <a:cubicBezTo>
                    <a:pt x="4" y="315"/>
                    <a:pt x="21" y="336"/>
                    <a:pt x="48" y="339"/>
                  </a:cubicBezTo>
                  <a:cubicBezTo>
                    <a:pt x="55" y="351"/>
                    <a:pt x="61" y="350"/>
                    <a:pt x="75" y="351"/>
                  </a:cubicBezTo>
                  <a:cubicBezTo>
                    <a:pt x="79" y="353"/>
                    <a:pt x="84" y="352"/>
                    <a:pt x="87" y="354"/>
                  </a:cubicBezTo>
                  <a:cubicBezTo>
                    <a:pt x="90" y="356"/>
                    <a:pt x="91" y="367"/>
                    <a:pt x="102" y="369"/>
                  </a:cubicBezTo>
                  <a:cubicBezTo>
                    <a:pt x="109" y="374"/>
                    <a:pt x="114" y="379"/>
                    <a:pt x="121" y="384"/>
                  </a:cubicBezTo>
                  <a:cubicBezTo>
                    <a:pt x="136" y="409"/>
                    <a:pt x="152" y="408"/>
                    <a:pt x="181" y="410"/>
                  </a:cubicBezTo>
                  <a:cubicBezTo>
                    <a:pt x="186" y="411"/>
                    <a:pt x="191" y="413"/>
                    <a:pt x="196" y="414"/>
                  </a:cubicBezTo>
                  <a:cubicBezTo>
                    <a:pt x="206" y="418"/>
                    <a:pt x="215" y="421"/>
                    <a:pt x="225" y="423"/>
                  </a:cubicBezTo>
                  <a:cubicBezTo>
                    <a:pt x="232" y="429"/>
                    <a:pt x="240" y="430"/>
                    <a:pt x="249" y="432"/>
                  </a:cubicBezTo>
                  <a:cubicBezTo>
                    <a:pt x="257" y="436"/>
                    <a:pt x="267" y="439"/>
                    <a:pt x="276" y="441"/>
                  </a:cubicBezTo>
                  <a:cubicBezTo>
                    <a:pt x="308" y="438"/>
                    <a:pt x="297" y="442"/>
                    <a:pt x="312" y="435"/>
                  </a:cubicBezTo>
                  <a:cubicBezTo>
                    <a:pt x="315" y="419"/>
                    <a:pt x="310" y="436"/>
                    <a:pt x="318" y="428"/>
                  </a:cubicBezTo>
                  <a:cubicBezTo>
                    <a:pt x="328" y="418"/>
                    <a:pt x="315" y="406"/>
                    <a:pt x="333" y="404"/>
                  </a:cubicBezTo>
                  <a:cubicBezTo>
                    <a:pt x="338" y="399"/>
                    <a:pt x="341" y="394"/>
                    <a:pt x="346" y="389"/>
                  </a:cubicBezTo>
                  <a:cubicBezTo>
                    <a:pt x="351" y="376"/>
                    <a:pt x="354" y="369"/>
                    <a:pt x="366" y="362"/>
                  </a:cubicBezTo>
                  <a:cubicBezTo>
                    <a:pt x="375" y="365"/>
                    <a:pt x="381" y="371"/>
                    <a:pt x="390" y="372"/>
                  </a:cubicBezTo>
                  <a:cubicBezTo>
                    <a:pt x="395" y="376"/>
                    <a:pt x="401" y="376"/>
                    <a:pt x="405" y="381"/>
                  </a:cubicBezTo>
                  <a:cubicBezTo>
                    <a:pt x="412" y="389"/>
                    <a:pt x="416" y="398"/>
                    <a:pt x="426" y="401"/>
                  </a:cubicBezTo>
                  <a:cubicBezTo>
                    <a:pt x="467" y="398"/>
                    <a:pt x="449" y="400"/>
                    <a:pt x="471" y="387"/>
                  </a:cubicBezTo>
                  <a:cubicBezTo>
                    <a:pt x="505" y="393"/>
                    <a:pt x="480" y="431"/>
                    <a:pt x="516" y="438"/>
                  </a:cubicBezTo>
                  <a:cubicBezTo>
                    <a:pt x="523" y="442"/>
                    <a:pt x="533" y="443"/>
                    <a:pt x="541" y="444"/>
                  </a:cubicBezTo>
                  <a:cubicBezTo>
                    <a:pt x="546" y="447"/>
                    <a:pt x="549" y="449"/>
                    <a:pt x="555" y="450"/>
                  </a:cubicBezTo>
                  <a:cubicBezTo>
                    <a:pt x="563" y="454"/>
                    <a:pt x="561" y="462"/>
                    <a:pt x="568" y="467"/>
                  </a:cubicBezTo>
                  <a:cubicBezTo>
                    <a:pt x="571" y="469"/>
                    <a:pt x="581" y="470"/>
                    <a:pt x="585" y="471"/>
                  </a:cubicBezTo>
                  <a:cubicBezTo>
                    <a:pt x="602" y="469"/>
                    <a:pt x="595" y="478"/>
                    <a:pt x="601" y="488"/>
                  </a:cubicBezTo>
                  <a:cubicBezTo>
                    <a:pt x="606" y="496"/>
                    <a:pt x="621" y="508"/>
                    <a:pt x="630" y="510"/>
                  </a:cubicBezTo>
                  <a:cubicBezTo>
                    <a:pt x="635" y="514"/>
                    <a:pt x="639" y="515"/>
                    <a:pt x="645" y="516"/>
                  </a:cubicBezTo>
                  <a:cubicBezTo>
                    <a:pt x="652" y="521"/>
                    <a:pt x="663" y="526"/>
                    <a:pt x="672" y="528"/>
                  </a:cubicBezTo>
                  <a:cubicBezTo>
                    <a:pt x="681" y="535"/>
                    <a:pt x="688" y="544"/>
                    <a:pt x="699" y="546"/>
                  </a:cubicBezTo>
                  <a:cubicBezTo>
                    <a:pt x="707" y="553"/>
                    <a:pt x="716" y="560"/>
                    <a:pt x="723" y="569"/>
                  </a:cubicBezTo>
                  <a:cubicBezTo>
                    <a:pt x="727" y="595"/>
                    <a:pt x="728" y="576"/>
                    <a:pt x="739" y="599"/>
                  </a:cubicBezTo>
                  <a:cubicBezTo>
                    <a:pt x="741" y="610"/>
                    <a:pt x="730" y="622"/>
                    <a:pt x="736" y="632"/>
                  </a:cubicBezTo>
                  <a:cubicBezTo>
                    <a:pt x="739" y="637"/>
                    <a:pt x="739" y="650"/>
                    <a:pt x="739" y="650"/>
                  </a:cubicBezTo>
                  <a:cubicBezTo>
                    <a:pt x="741" y="659"/>
                    <a:pt x="731" y="663"/>
                    <a:pt x="735" y="672"/>
                  </a:cubicBezTo>
                  <a:cubicBezTo>
                    <a:pt x="736" y="674"/>
                    <a:pt x="733" y="681"/>
                    <a:pt x="733" y="681"/>
                  </a:cubicBezTo>
                  <a:cubicBezTo>
                    <a:pt x="736" y="694"/>
                    <a:pt x="764" y="681"/>
                    <a:pt x="748" y="701"/>
                  </a:cubicBezTo>
                  <a:cubicBezTo>
                    <a:pt x="745" y="704"/>
                    <a:pt x="730" y="710"/>
                    <a:pt x="730" y="710"/>
                  </a:cubicBezTo>
                  <a:cubicBezTo>
                    <a:pt x="727" y="726"/>
                    <a:pt x="733" y="750"/>
                    <a:pt x="718" y="753"/>
                  </a:cubicBezTo>
                  <a:cubicBezTo>
                    <a:pt x="712" y="756"/>
                    <a:pt x="707" y="757"/>
                    <a:pt x="702" y="762"/>
                  </a:cubicBezTo>
                  <a:cubicBezTo>
                    <a:pt x="697" y="777"/>
                    <a:pt x="694" y="786"/>
                    <a:pt x="684" y="798"/>
                  </a:cubicBezTo>
                  <a:cubicBezTo>
                    <a:pt x="681" y="801"/>
                    <a:pt x="678" y="804"/>
                    <a:pt x="675" y="807"/>
                  </a:cubicBezTo>
                  <a:cubicBezTo>
                    <a:pt x="674" y="808"/>
                    <a:pt x="672" y="812"/>
                    <a:pt x="672" y="812"/>
                  </a:cubicBezTo>
                  <a:cubicBezTo>
                    <a:pt x="673" y="830"/>
                    <a:pt x="669" y="838"/>
                    <a:pt x="675" y="855"/>
                  </a:cubicBezTo>
                  <a:cubicBezTo>
                    <a:pt x="677" y="867"/>
                    <a:pt x="665" y="864"/>
                    <a:pt x="651" y="863"/>
                  </a:cubicBezTo>
                  <a:cubicBezTo>
                    <a:pt x="642" y="856"/>
                    <a:pt x="648" y="856"/>
                    <a:pt x="637" y="854"/>
                  </a:cubicBezTo>
                  <a:cubicBezTo>
                    <a:pt x="630" y="850"/>
                    <a:pt x="623" y="849"/>
                    <a:pt x="615" y="848"/>
                  </a:cubicBezTo>
                  <a:cubicBezTo>
                    <a:pt x="606" y="844"/>
                    <a:pt x="601" y="845"/>
                    <a:pt x="591" y="846"/>
                  </a:cubicBezTo>
                  <a:cubicBezTo>
                    <a:pt x="576" y="872"/>
                    <a:pt x="613" y="899"/>
                    <a:pt x="633" y="909"/>
                  </a:cubicBezTo>
                  <a:cubicBezTo>
                    <a:pt x="639" y="919"/>
                    <a:pt x="641" y="928"/>
                    <a:pt x="646" y="938"/>
                  </a:cubicBezTo>
                  <a:cubicBezTo>
                    <a:pt x="648" y="950"/>
                    <a:pt x="644" y="966"/>
                    <a:pt x="655" y="974"/>
                  </a:cubicBezTo>
                  <a:cubicBezTo>
                    <a:pt x="661" y="972"/>
                    <a:pt x="669" y="982"/>
                    <a:pt x="672" y="977"/>
                  </a:cubicBezTo>
                  <a:cubicBezTo>
                    <a:pt x="675" y="964"/>
                    <a:pt x="684" y="972"/>
                    <a:pt x="696" y="971"/>
                  </a:cubicBezTo>
                  <a:cubicBezTo>
                    <a:pt x="704" y="963"/>
                    <a:pt x="699" y="940"/>
                    <a:pt x="702" y="930"/>
                  </a:cubicBezTo>
                  <a:cubicBezTo>
                    <a:pt x="703" y="883"/>
                    <a:pt x="698" y="884"/>
                    <a:pt x="742" y="875"/>
                  </a:cubicBezTo>
                  <a:cubicBezTo>
                    <a:pt x="756" y="876"/>
                    <a:pt x="744" y="881"/>
                    <a:pt x="748" y="893"/>
                  </a:cubicBezTo>
                  <a:cubicBezTo>
                    <a:pt x="749" y="909"/>
                    <a:pt x="764" y="924"/>
                    <a:pt x="784" y="927"/>
                  </a:cubicBezTo>
                  <a:cubicBezTo>
                    <a:pt x="794" y="931"/>
                    <a:pt x="797" y="952"/>
                    <a:pt x="808" y="953"/>
                  </a:cubicBezTo>
                  <a:cubicBezTo>
                    <a:pt x="814" y="954"/>
                    <a:pt x="832" y="948"/>
                    <a:pt x="832" y="948"/>
                  </a:cubicBezTo>
                  <a:cubicBezTo>
                    <a:pt x="838" y="951"/>
                    <a:pt x="843" y="941"/>
                    <a:pt x="849" y="944"/>
                  </a:cubicBezTo>
                  <a:cubicBezTo>
                    <a:pt x="851" y="955"/>
                    <a:pt x="849" y="962"/>
                    <a:pt x="844" y="971"/>
                  </a:cubicBezTo>
                  <a:cubicBezTo>
                    <a:pt x="842" y="981"/>
                    <a:pt x="837" y="986"/>
                    <a:pt x="844" y="996"/>
                  </a:cubicBezTo>
                  <a:cubicBezTo>
                    <a:pt x="847" y="1005"/>
                    <a:pt x="850" y="1009"/>
                    <a:pt x="858" y="1014"/>
                  </a:cubicBezTo>
                  <a:cubicBezTo>
                    <a:pt x="861" y="1029"/>
                    <a:pt x="880" y="1045"/>
                    <a:pt x="892" y="1046"/>
                  </a:cubicBezTo>
                  <a:cubicBezTo>
                    <a:pt x="902" y="1049"/>
                    <a:pt x="910" y="1033"/>
                    <a:pt x="921" y="1034"/>
                  </a:cubicBezTo>
                  <a:cubicBezTo>
                    <a:pt x="927" y="1032"/>
                    <a:pt x="933" y="1031"/>
                    <a:pt x="939" y="1029"/>
                  </a:cubicBezTo>
                  <a:cubicBezTo>
                    <a:pt x="947" y="1021"/>
                    <a:pt x="944" y="1014"/>
                    <a:pt x="955" y="1008"/>
                  </a:cubicBezTo>
                  <a:cubicBezTo>
                    <a:pt x="972" y="1012"/>
                    <a:pt x="964" y="1012"/>
                    <a:pt x="978" y="1010"/>
                  </a:cubicBezTo>
                  <a:cubicBezTo>
                    <a:pt x="982" y="1008"/>
                    <a:pt x="987" y="998"/>
                    <a:pt x="987" y="998"/>
                  </a:cubicBezTo>
                  <a:cubicBezTo>
                    <a:pt x="983" y="986"/>
                    <a:pt x="976" y="975"/>
                    <a:pt x="969" y="965"/>
                  </a:cubicBezTo>
                  <a:cubicBezTo>
                    <a:pt x="970" y="947"/>
                    <a:pt x="974" y="946"/>
                    <a:pt x="990" y="942"/>
                  </a:cubicBezTo>
                  <a:cubicBezTo>
                    <a:pt x="1005" y="943"/>
                    <a:pt x="1014" y="943"/>
                    <a:pt x="1027" y="947"/>
                  </a:cubicBezTo>
                  <a:cubicBezTo>
                    <a:pt x="1033" y="946"/>
                    <a:pt x="1039" y="947"/>
                    <a:pt x="1045" y="945"/>
                  </a:cubicBezTo>
                  <a:cubicBezTo>
                    <a:pt x="1057" y="942"/>
                    <a:pt x="1039" y="912"/>
                    <a:pt x="1035" y="905"/>
                  </a:cubicBezTo>
                  <a:cubicBezTo>
                    <a:pt x="1036" y="893"/>
                    <a:pt x="1038" y="889"/>
                    <a:pt x="1050" y="887"/>
                  </a:cubicBezTo>
                  <a:cubicBezTo>
                    <a:pt x="1071" y="869"/>
                    <a:pt x="1039" y="856"/>
                    <a:pt x="1020" y="854"/>
                  </a:cubicBezTo>
                  <a:cubicBezTo>
                    <a:pt x="1001" y="847"/>
                    <a:pt x="1015" y="833"/>
                    <a:pt x="1029" y="830"/>
                  </a:cubicBezTo>
                  <a:cubicBezTo>
                    <a:pt x="1039" y="814"/>
                    <a:pt x="1028" y="801"/>
                    <a:pt x="1050" y="797"/>
                  </a:cubicBezTo>
                  <a:cubicBezTo>
                    <a:pt x="1070" y="802"/>
                    <a:pt x="1052" y="826"/>
                    <a:pt x="1072" y="828"/>
                  </a:cubicBezTo>
                  <a:cubicBezTo>
                    <a:pt x="1087" y="832"/>
                    <a:pt x="1116" y="822"/>
                    <a:pt x="1134" y="821"/>
                  </a:cubicBezTo>
                  <a:cubicBezTo>
                    <a:pt x="1149" y="810"/>
                    <a:pt x="1130" y="806"/>
                    <a:pt x="1143" y="785"/>
                  </a:cubicBezTo>
                  <a:cubicBezTo>
                    <a:pt x="1146" y="780"/>
                    <a:pt x="1156" y="795"/>
                    <a:pt x="1161" y="794"/>
                  </a:cubicBezTo>
                  <a:cubicBezTo>
                    <a:pt x="1174" y="793"/>
                    <a:pt x="1184" y="789"/>
                    <a:pt x="1197" y="788"/>
                  </a:cubicBezTo>
                  <a:cubicBezTo>
                    <a:pt x="1203" y="786"/>
                    <a:pt x="1208" y="774"/>
                    <a:pt x="1215" y="773"/>
                  </a:cubicBezTo>
                  <a:cubicBezTo>
                    <a:pt x="1223" y="760"/>
                    <a:pt x="1217" y="771"/>
                    <a:pt x="1216" y="740"/>
                  </a:cubicBezTo>
                  <a:cubicBezTo>
                    <a:pt x="1215" y="711"/>
                    <a:pt x="1221" y="689"/>
                    <a:pt x="1189" y="683"/>
                  </a:cubicBezTo>
                  <a:cubicBezTo>
                    <a:pt x="1183" y="677"/>
                    <a:pt x="1181" y="675"/>
                    <a:pt x="1173" y="672"/>
                  </a:cubicBezTo>
                  <a:cubicBezTo>
                    <a:pt x="1159" y="654"/>
                    <a:pt x="1135" y="643"/>
                    <a:pt x="1117" y="630"/>
                  </a:cubicBezTo>
                  <a:cubicBezTo>
                    <a:pt x="1106" y="622"/>
                    <a:pt x="1098" y="610"/>
                    <a:pt x="1084" y="608"/>
                  </a:cubicBezTo>
                  <a:cubicBezTo>
                    <a:pt x="1078" y="608"/>
                    <a:pt x="1071" y="607"/>
                    <a:pt x="1065" y="609"/>
                  </a:cubicBezTo>
                  <a:cubicBezTo>
                    <a:pt x="1052" y="612"/>
                    <a:pt x="1053" y="630"/>
                    <a:pt x="1047" y="641"/>
                  </a:cubicBezTo>
                  <a:cubicBezTo>
                    <a:pt x="1045" y="645"/>
                    <a:pt x="1041" y="651"/>
                    <a:pt x="1036" y="651"/>
                  </a:cubicBezTo>
                  <a:cubicBezTo>
                    <a:pt x="1033" y="668"/>
                    <a:pt x="1033" y="680"/>
                    <a:pt x="1050" y="690"/>
                  </a:cubicBezTo>
                  <a:cubicBezTo>
                    <a:pt x="1058" y="700"/>
                    <a:pt x="1069" y="705"/>
                    <a:pt x="1081" y="707"/>
                  </a:cubicBezTo>
                  <a:cubicBezTo>
                    <a:pt x="1076" y="712"/>
                    <a:pt x="1070" y="716"/>
                    <a:pt x="1063" y="717"/>
                  </a:cubicBezTo>
                  <a:cubicBezTo>
                    <a:pt x="1062" y="738"/>
                    <a:pt x="1045" y="732"/>
                    <a:pt x="1024" y="737"/>
                  </a:cubicBezTo>
                  <a:cubicBezTo>
                    <a:pt x="1025" y="746"/>
                    <a:pt x="1042" y="756"/>
                    <a:pt x="1045" y="765"/>
                  </a:cubicBezTo>
                  <a:cubicBezTo>
                    <a:pt x="1041" y="781"/>
                    <a:pt x="1026" y="783"/>
                    <a:pt x="1017" y="776"/>
                  </a:cubicBezTo>
                  <a:cubicBezTo>
                    <a:pt x="1004" y="766"/>
                    <a:pt x="1003" y="753"/>
                    <a:pt x="988" y="747"/>
                  </a:cubicBezTo>
                  <a:cubicBezTo>
                    <a:pt x="976" y="735"/>
                    <a:pt x="974" y="729"/>
                    <a:pt x="964" y="716"/>
                  </a:cubicBezTo>
                  <a:cubicBezTo>
                    <a:pt x="965" y="702"/>
                    <a:pt x="962" y="695"/>
                    <a:pt x="967" y="684"/>
                  </a:cubicBezTo>
                  <a:cubicBezTo>
                    <a:pt x="970" y="666"/>
                    <a:pt x="949" y="669"/>
                    <a:pt x="942" y="656"/>
                  </a:cubicBezTo>
                  <a:cubicBezTo>
                    <a:pt x="943" y="646"/>
                    <a:pt x="965" y="640"/>
                    <a:pt x="957" y="630"/>
                  </a:cubicBezTo>
                  <a:cubicBezTo>
                    <a:pt x="954" y="627"/>
                    <a:pt x="943" y="603"/>
                    <a:pt x="940" y="600"/>
                  </a:cubicBezTo>
                  <a:cubicBezTo>
                    <a:pt x="937" y="597"/>
                    <a:pt x="924" y="593"/>
                    <a:pt x="924" y="593"/>
                  </a:cubicBezTo>
                  <a:cubicBezTo>
                    <a:pt x="923" y="583"/>
                    <a:pt x="919" y="585"/>
                    <a:pt x="916" y="576"/>
                  </a:cubicBezTo>
                  <a:cubicBezTo>
                    <a:pt x="915" y="574"/>
                    <a:pt x="903" y="567"/>
                    <a:pt x="901" y="566"/>
                  </a:cubicBezTo>
                  <a:cubicBezTo>
                    <a:pt x="885" y="558"/>
                    <a:pt x="866" y="550"/>
                    <a:pt x="849" y="548"/>
                  </a:cubicBezTo>
                  <a:cubicBezTo>
                    <a:pt x="833" y="539"/>
                    <a:pt x="832" y="538"/>
                    <a:pt x="822" y="524"/>
                  </a:cubicBezTo>
                  <a:cubicBezTo>
                    <a:pt x="819" y="510"/>
                    <a:pt x="832" y="497"/>
                    <a:pt x="841" y="485"/>
                  </a:cubicBezTo>
                  <a:cubicBezTo>
                    <a:pt x="858" y="464"/>
                    <a:pt x="840" y="452"/>
                    <a:pt x="861" y="440"/>
                  </a:cubicBezTo>
                  <a:cubicBezTo>
                    <a:pt x="869" y="430"/>
                    <a:pt x="873" y="417"/>
                    <a:pt x="879" y="405"/>
                  </a:cubicBezTo>
                  <a:cubicBezTo>
                    <a:pt x="877" y="396"/>
                    <a:pt x="875" y="379"/>
                    <a:pt x="865" y="377"/>
                  </a:cubicBezTo>
                  <a:cubicBezTo>
                    <a:pt x="859" y="382"/>
                    <a:pt x="840" y="386"/>
                    <a:pt x="831" y="387"/>
                  </a:cubicBezTo>
                  <a:cubicBezTo>
                    <a:pt x="814" y="391"/>
                    <a:pt x="800" y="399"/>
                    <a:pt x="783" y="402"/>
                  </a:cubicBezTo>
                  <a:cubicBezTo>
                    <a:pt x="774" y="402"/>
                    <a:pt x="765" y="403"/>
                    <a:pt x="757" y="401"/>
                  </a:cubicBezTo>
                  <a:cubicBezTo>
                    <a:pt x="753" y="400"/>
                    <a:pt x="753" y="395"/>
                    <a:pt x="750" y="392"/>
                  </a:cubicBezTo>
                  <a:cubicBezTo>
                    <a:pt x="744" y="386"/>
                    <a:pt x="740" y="387"/>
                    <a:pt x="732" y="384"/>
                  </a:cubicBezTo>
                  <a:cubicBezTo>
                    <a:pt x="722" y="386"/>
                    <a:pt x="717" y="389"/>
                    <a:pt x="708" y="392"/>
                  </a:cubicBezTo>
                  <a:cubicBezTo>
                    <a:pt x="699" y="404"/>
                    <a:pt x="703" y="415"/>
                    <a:pt x="711" y="426"/>
                  </a:cubicBezTo>
                  <a:cubicBezTo>
                    <a:pt x="713" y="435"/>
                    <a:pt x="716" y="438"/>
                    <a:pt x="706" y="443"/>
                  </a:cubicBezTo>
                  <a:cubicBezTo>
                    <a:pt x="689" y="439"/>
                    <a:pt x="674" y="425"/>
                    <a:pt x="658" y="416"/>
                  </a:cubicBezTo>
                  <a:cubicBezTo>
                    <a:pt x="647" y="402"/>
                    <a:pt x="652" y="386"/>
                    <a:pt x="634" y="383"/>
                  </a:cubicBezTo>
                  <a:cubicBezTo>
                    <a:pt x="636" y="374"/>
                    <a:pt x="623" y="376"/>
                    <a:pt x="627" y="368"/>
                  </a:cubicBezTo>
                  <a:cubicBezTo>
                    <a:pt x="624" y="359"/>
                    <a:pt x="619" y="355"/>
                    <a:pt x="610" y="353"/>
                  </a:cubicBezTo>
                  <a:cubicBezTo>
                    <a:pt x="594" y="341"/>
                    <a:pt x="579" y="327"/>
                    <a:pt x="562" y="317"/>
                  </a:cubicBezTo>
                  <a:cubicBezTo>
                    <a:pt x="554" y="307"/>
                    <a:pt x="589" y="292"/>
                    <a:pt x="595" y="281"/>
                  </a:cubicBezTo>
                  <a:cubicBezTo>
                    <a:pt x="597" y="270"/>
                    <a:pt x="593" y="258"/>
                    <a:pt x="606" y="255"/>
                  </a:cubicBezTo>
                  <a:cubicBezTo>
                    <a:pt x="612" y="247"/>
                    <a:pt x="605" y="246"/>
                    <a:pt x="613" y="240"/>
                  </a:cubicBezTo>
                  <a:cubicBezTo>
                    <a:pt x="616" y="232"/>
                    <a:pt x="602" y="228"/>
                    <a:pt x="592" y="225"/>
                  </a:cubicBezTo>
                  <a:cubicBezTo>
                    <a:pt x="584" y="217"/>
                    <a:pt x="575" y="209"/>
                    <a:pt x="564" y="204"/>
                  </a:cubicBezTo>
                  <a:cubicBezTo>
                    <a:pt x="501" y="207"/>
                    <a:pt x="526" y="205"/>
                    <a:pt x="490" y="209"/>
                  </a:cubicBezTo>
                  <a:cubicBezTo>
                    <a:pt x="483" y="212"/>
                    <a:pt x="479" y="215"/>
                    <a:pt x="474" y="221"/>
                  </a:cubicBezTo>
                  <a:cubicBezTo>
                    <a:pt x="472" y="227"/>
                    <a:pt x="472" y="235"/>
                    <a:pt x="465" y="230"/>
                  </a:cubicBezTo>
                  <a:cubicBezTo>
                    <a:pt x="466" y="215"/>
                    <a:pt x="470" y="204"/>
                    <a:pt x="460" y="191"/>
                  </a:cubicBezTo>
                  <a:cubicBezTo>
                    <a:pt x="458" y="179"/>
                    <a:pt x="446" y="171"/>
                    <a:pt x="438" y="161"/>
                  </a:cubicBezTo>
                  <a:cubicBezTo>
                    <a:pt x="431" y="152"/>
                    <a:pt x="429" y="139"/>
                    <a:pt x="424" y="129"/>
                  </a:cubicBezTo>
                  <a:cubicBezTo>
                    <a:pt x="426" y="110"/>
                    <a:pt x="434" y="76"/>
                    <a:pt x="421" y="60"/>
                  </a:cubicBezTo>
                  <a:cubicBezTo>
                    <a:pt x="419" y="47"/>
                    <a:pt x="408" y="30"/>
                    <a:pt x="400" y="20"/>
                  </a:cubicBezTo>
                  <a:cubicBezTo>
                    <a:pt x="399" y="13"/>
                    <a:pt x="397" y="15"/>
                    <a:pt x="405" y="15"/>
                  </a:cubicBezTo>
                  <a:close/>
                </a:path>
              </a:pathLst>
            </a:custGeom>
            <a:grpFill/>
            <a:ln w="3175">
              <a:solidFill>
                <a:schemeClr val="bg1"/>
              </a:solidFill>
              <a:round/>
              <a:headEnd/>
              <a:tailEnd/>
            </a:ln>
          </p:spPr>
          <p:txBody>
            <a:bodyPr/>
            <a:lstStyle/>
            <a:p>
              <a:endParaRPr lang="zh-CN" altLang="en-US" dirty="0">
                <a:latin typeface="Plantagenet Cherokee" pitchFamily="18" charset="0"/>
              </a:endParaRPr>
            </a:p>
          </p:txBody>
        </p:sp>
        <p:sp>
          <p:nvSpPr>
            <p:cNvPr id="53" name="Freeform 44"/>
            <p:cNvSpPr>
              <a:spLocks/>
            </p:cNvSpPr>
            <p:nvPr/>
          </p:nvSpPr>
          <p:spPr bwMode="auto">
            <a:xfrm>
              <a:off x="3827463" y="1322388"/>
              <a:ext cx="2608262" cy="2135187"/>
            </a:xfrm>
            <a:custGeom>
              <a:avLst/>
              <a:gdLst>
                <a:gd name="T0" fmla="*/ 2084991 w 1934"/>
                <a:gd name="T1" fmla="*/ 95766 h 1583"/>
                <a:gd name="T2" fmla="*/ 2105221 w 1934"/>
                <a:gd name="T3" fmla="*/ 225253 h 1583"/>
                <a:gd name="T4" fmla="*/ 2036440 w 1934"/>
                <a:gd name="T5" fmla="*/ 435670 h 1583"/>
                <a:gd name="T6" fmla="*/ 1874604 w 1934"/>
                <a:gd name="T7" fmla="*/ 524692 h 1583"/>
                <a:gd name="T8" fmla="*/ 1797732 w 1934"/>
                <a:gd name="T9" fmla="*/ 605622 h 1583"/>
                <a:gd name="T10" fmla="*/ 1866512 w 1934"/>
                <a:gd name="T11" fmla="*/ 771527 h 1583"/>
                <a:gd name="T12" fmla="*/ 1963614 w 1934"/>
                <a:gd name="T13" fmla="*/ 751295 h 1583"/>
                <a:gd name="T14" fmla="*/ 2157818 w 1934"/>
                <a:gd name="T15" fmla="*/ 856503 h 1583"/>
                <a:gd name="T16" fmla="*/ 1995981 w 1934"/>
                <a:gd name="T17" fmla="*/ 909107 h 1583"/>
                <a:gd name="T18" fmla="*/ 1850329 w 1934"/>
                <a:gd name="T19" fmla="*/ 981943 h 1583"/>
                <a:gd name="T20" fmla="*/ 1680401 w 1934"/>
                <a:gd name="T21" fmla="*/ 1103337 h 1583"/>
                <a:gd name="T22" fmla="*/ 1470014 w 1934"/>
                <a:gd name="T23" fmla="*/ 1143802 h 1583"/>
                <a:gd name="T24" fmla="*/ 1401233 w 1934"/>
                <a:gd name="T25" fmla="*/ 1216638 h 1583"/>
                <a:gd name="T26" fmla="*/ 1429554 w 1934"/>
                <a:gd name="T27" fmla="*/ 1309707 h 1583"/>
                <a:gd name="T28" fmla="*/ 1170616 w 1934"/>
                <a:gd name="T29" fmla="*/ 1507984 h 1583"/>
                <a:gd name="T30" fmla="*/ 948091 w 1934"/>
                <a:gd name="T31" fmla="*/ 1479659 h 1583"/>
                <a:gd name="T32" fmla="*/ 668923 w 1934"/>
                <a:gd name="T33" fmla="*/ 1564635 h 1583"/>
                <a:gd name="T34" fmla="*/ 498995 w 1934"/>
                <a:gd name="T35" fmla="*/ 1495845 h 1583"/>
                <a:gd name="T36" fmla="*/ 171277 w 1934"/>
                <a:gd name="T37" fmla="*/ 1370404 h 1583"/>
                <a:gd name="T38" fmla="*/ 33716 w 1934"/>
                <a:gd name="T39" fmla="*/ 1483706 h 1583"/>
                <a:gd name="T40" fmla="*/ 94405 w 1934"/>
                <a:gd name="T41" fmla="*/ 1625332 h 1583"/>
                <a:gd name="T42" fmla="*/ 183415 w 1934"/>
                <a:gd name="T43" fmla="*/ 1657704 h 1583"/>
                <a:gd name="T44" fmla="*/ 276470 w 1934"/>
                <a:gd name="T45" fmla="*/ 1714354 h 1583"/>
                <a:gd name="T46" fmla="*/ 325021 w 1934"/>
                <a:gd name="T47" fmla="*/ 1884306 h 1583"/>
                <a:gd name="T48" fmla="*/ 470674 w 1934"/>
                <a:gd name="T49" fmla="*/ 1892399 h 1583"/>
                <a:gd name="T50" fmla="*/ 648694 w 1934"/>
                <a:gd name="T51" fmla="*/ 1936910 h 1583"/>
                <a:gd name="T52" fmla="*/ 806484 w 1934"/>
                <a:gd name="T53" fmla="*/ 2094722 h 1583"/>
                <a:gd name="T54" fmla="*/ 948091 w 1934"/>
                <a:gd name="T55" fmla="*/ 1940957 h 1583"/>
                <a:gd name="T56" fmla="*/ 919770 w 1934"/>
                <a:gd name="T57" fmla="*/ 2009746 h 1583"/>
                <a:gd name="T58" fmla="*/ 1029009 w 1934"/>
                <a:gd name="T59" fmla="*/ 2119001 h 1583"/>
                <a:gd name="T60" fmla="*/ 1144992 w 1934"/>
                <a:gd name="T61" fmla="*/ 2086629 h 1583"/>
                <a:gd name="T62" fmla="*/ 1227259 w 1934"/>
                <a:gd name="T63" fmla="*/ 1904538 h 1583"/>
                <a:gd name="T64" fmla="*/ 1461922 w 1934"/>
                <a:gd name="T65" fmla="*/ 1872167 h 1583"/>
                <a:gd name="T66" fmla="*/ 1631850 w 1934"/>
                <a:gd name="T67" fmla="*/ 1754819 h 1583"/>
                <a:gd name="T68" fmla="*/ 1672309 w 1934"/>
                <a:gd name="T69" fmla="*/ 1673890 h 1583"/>
                <a:gd name="T70" fmla="*/ 1720860 w 1934"/>
                <a:gd name="T71" fmla="*/ 1540356 h 1583"/>
                <a:gd name="T72" fmla="*/ 1963614 w 1934"/>
                <a:gd name="T73" fmla="*/ 1512031 h 1583"/>
                <a:gd name="T74" fmla="*/ 2093083 w 1934"/>
                <a:gd name="T75" fmla="*/ 1597007 h 1583"/>
                <a:gd name="T76" fmla="*/ 2190185 w 1934"/>
                <a:gd name="T77" fmla="*/ 1483706 h 1583"/>
                <a:gd name="T78" fmla="*/ 2271103 w 1934"/>
                <a:gd name="T79" fmla="*/ 1520124 h 1583"/>
                <a:gd name="T80" fmla="*/ 2469353 w 1934"/>
                <a:gd name="T81" fmla="*/ 1366358 h 1583"/>
                <a:gd name="T82" fmla="*/ 2534087 w 1934"/>
                <a:gd name="T83" fmla="*/ 1269242 h 1583"/>
                <a:gd name="T84" fmla="*/ 2428893 w 1934"/>
                <a:gd name="T85" fmla="*/ 1164034 h 1583"/>
                <a:gd name="T86" fmla="*/ 2356067 w 1934"/>
                <a:gd name="T87" fmla="*/ 1018361 h 1583"/>
                <a:gd name="T88" fmla="*/ 2469353 w 1934"/>
                <a:gd name="T89" fmla="*/ 872689 h 1583"/>
                <a:gd name="T90" fmla="*/ 2420802 w 1934"/>
                <a:gd name="T91" fmla="*/ 743202 h 1583"/>
                <a:gd name="T92" fmla="*/ 2489582 w 1934"/>
                <a:gd name="T93" fmla="*/ 637993 h 1583"/>
                <a:gd name="T94" fmla="*/ 2590730 w 1934"/>
                <a:gd name="T95" fmla="*/ 613714 h 1583"/>
                <a:gd name="T96" fmla="*/ 2590730 w 1934"/>
                <a:gd name="T97" fmla="*/ 362833 h 1583"/>
                <a:gd name="T98" fmla="*/ 2323700 w 1934"/>
                <a:gd name="T99" fmla="*/ 205021 h 1583"/>
                <a:gd name="T100" fmla="*/ 2246828 w 1934"/>
                <a:gd name="T101" fmla="*/ 111952 h 1583"/>
                <a:gd name="T102" fmla="*/ 2202323 w 1934"/>
                <a:gd name="T103" fmla="*/ 10791 h 158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34"/>
                <a:gd name="T157" fmla="*/ 0 h 1583"/>
                <a:gd name="T158" fmla="*/ 1934 w 1934"/>
                <a:gd name="T159" fmla="*/ 1583 h 158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34" h="1583">
                  <a:moveTo>
                    <a:pt x="1594" y="23"/>
                  </a:moveTo>
                  <a:cubicBezTo>
                    <a:pt x="1586" y="25"/>
                    <a:pt x="1578" y="25"/>
                    <a:pt x="1570" y="26"/>
                  </a:cubicBezTo>
                  <a:cubicBezTo>
                    <a:pt x="1563" y="48"/>
                    <a:pt x="1558" y="53"/>
                    <a:pt x="1546" y="71"/>
                  </a:cubicBezTo>
                  <a:cubicBezTo>
                    <a:pt x="1551" y="91"/>
                    <a:pt x="1563" y="87"/>
                    <a:pt x="1585" y="92"/>
                  </a:cubicBezTo>
                  <a:cubicBezTo>
                    <a:pt x="1595" y="106"/>
                    <a:pt x="1591" y="95"/>
                    <a:pt x="1588" y="110"/>
                  </a:cubicBezTo>
                  <a:cubicBezTo>
                    <a:pt x="1579" y="160"/>
                    <a:pt x="1591" y="144"/>
                    <a:pt x="1561" y="167"/>
                  </a:cubicBezTo>
                  <a:cubicBezTo>
                    <a:pt x="1555" y="186"/>
                    <a:pt x="1548" y="209"/>
                    <a:pt x="1540" y="227"/>
                  </a:cubicBezTo>
                  <a:cubicBezTo>
                    <a:pt x="1533" y="241"/>
                    <a:pt x="1522" y="250"/>
                    <a:pt x="1513" y="263"/>
                  </a:cubicBezTo>
                  <a:cubicBezTo>
                    <a:pt x="1508" y="283"/>
                    <a:pt x="1516" y="303"/>
                    <a:pt x="1510" y="323"/>
                  </a:cubicBezTo>
                  <a:cubicBezTo>
                    <a:pt x="1505" y="341"/>
                    <a:pt x="1496" y="339"/>
                    <a:pt x="1483" y="350"/>
                  </a:cubicBezTo>
                  <a:cubicBezTo>
                    <a:pt x="1461" y="368"/>
                    <a:pt x="1453" y="386"/>
                    <a:pt x="1423" y="392"/>
                  </a:cubicBezTo>
                  <a:cubicBezTo>
                    <a:pt x="1412" y="391"/>
                    <a:pt x="1401" y="391"/>
                    <a:pt x="1390" y="389"/>
                  </a:cubicBezTo>
                  <a:cubicBezTo>
                    <a:pt x="1384" y="388"/>
                    <a:pt x="1372" y="383"/>
                    <a:pt x="1372" y="383"/>
                  </a:cubicBezTo>
                  <a:cubicBezTo>
                    <a:pt x="1355" y="389"/>
                    <a:pt x="1361" y="399"/>
                    <a:pt x="1354" y="413"/>
                  </a:cubicBezTo>
                  <a:cubicBezTo>
                    <a:pt x="1350" y="422"/>
                    <a:pt x="1339" y="440"/>
                    <a:pt x="1333" y="449"/>
                  </a:cubicBezTo>
                  <a:cubicBezTo>
                    <a:pt x="1328" y="467"/>
                    <a:pt x="1315" y="479"/>
                    <a:pt x="1309" y="497"/>
                  </a:cubicBezTo>
                  <a:cubicBezTo>
                    <a:pt x="1306" y="520"/>
                    <a:pt x="1298" y="536"/>
                    <a:pt x="1291" y="557"/>
                  </a:cubicBezTo>
                  <a:cubicBezTo>
                    <a:pt x="1299" y="597"/>
                    <a:pt x="1342" y="574"/>
                    <a:pt x="1384" y="572"/>
                  </a:cubicBezTo>
                  <a:cubicBezTo>
                    <a:pt x="1407" y="567"/>
                    <a:pt x="1396" y="575"/>
                    <a:pt x="1414" y="581"/>
                  </a:cubicBezTo>
                  <a:cubicBezTo>
                    <a:pt x="1421" y="580"/>
                    <a:pt x="1438" y="581"/>
                    <a:pt x="1444" y="572"/>
                  </a:cubicBezTo>
                  <a:cubicBezTo>
                    <a:pt x="1456" y="554"/>
                    <a:pt x="1437" y="563"/>
                    <a:pt x="1456" y="557"/>
                  </a:cubicBezTo>
                  <a:cubicBezTo>
                    <a:pt x="1487" y="559"/>
                    <a:pt x="1493" y="558"/>
                    <a:pt x="1516" y="569"/>
                  </a:cubicBezTo>
                  <a:cubicBezTo>
                    <a:pt x="1532" y="601"/>
                    <a:pt x="1536" y="596"/>
                    <a:pt x="1570" y="605"/>
                  </a:cubicBezTo>
                  <a:cubicBezTo>
                    <a:pt x="1575" y="620"/>
                    <a:pt x="1585" y="630"/>
                    <a:pt x="1600" y="635"/>
                  </a:cubicBezTo>
                  <a:cubicBezTo>
                    <a:pt x="1606" y="653"/>
                    <a:pt x="1607" y="661"/>
                    <a:pt x="1597" y="677"/>
                  </a:cubicBezTo>
                  <a:cubicBezTo>
                    <a:pt x="1536" y="674"/>
                    <a:pt x="1558" y="676"/>
                    <a:pt x="1525" y="665"/>
                  </a:cubicBezTo>
                  <a:cubicBezTo>
                    <a:pt x="1509" y="669"/>
                    <a:pt x="1497" y="672"/>
                    <a:pt x="1480" y="674"/>
                  </a:cubicBezTo>
                  <a:cubicBezTo>
                    <a:pt x="1457" y="690"/>
                    <a:pt x="1466" y="689"/>
                    <a:pt x="1429" y="692"/>
                  </a:cubicBezTo>
                  <a:cubicBezTo>
                    <a:pt x="1407" y="714"/>
                    <a:pt x="1411" y="715"/>
                    <a:pt x="1375" y="719"/>
                  </a:cubicBezTo>
                  <a:cubicBezTo>
                    <a:pt x="1374" y="722"/>
                    <a:pt x="1373" y="725"/>
                    <a:pt x="1372" y="728"/>
                  </a:cubicBezTo>
                  <a:cubicBezTo>
                    <a:pt x="1370" y="731"/>
                    <a:pt x="1367" y="734"/>
                    <a:pt x="1366" y="737"/>
                  </a:cubicBezTo>
                  <a:cubicBezTo>
                    <a:pt x="1355" y="762"/>
                    <a:pt x="1360" y="778"/>
                    <a:pt x="1330" y="785"/>
                  </a:cubicBezTo>
                  <a:cubicBezTo>
                    <a:pt x="1302" y="828"/>
                    <a:pt x="1337" y="814"/>
                    <a:pt x="1246" y="818"/>
                  </a:cubicBezTo>
                  <a:cubicBezTo>
                    <a:pt x="1264" y="871"/>
                    <a:pt x="1184" y="862"/>
                    <a:pt x="1159" y="863"/>
                  </a:cubicBezTo>
                  <a:cubicBezTo>
                    <a:pt x="1142" y="862"/>
                    <a:pt x="1125" y="864"/>
                    <a:pt x="1108" y="860"/>
                  </a:cubicBezTo>
                  <a:cubicBezTo>
                    <a:pt x="1101" y="858"/>
                    <a:pt x="1090" y="848"/>
                    <a:pt x="1090" y="848"/>
                  </a:cubicBezTo>
                  <a:cubicBezTo>
                    <a:pt x="1079" y="850"/>
                    <a:pt x="1067" y="849"/>
                    <a:pt x="1057" y="854"/>
                  </a:cubicBezTo>
                  <a:cubicBezTo>
                    <a:pt x="1054" y="855"/>
                    <a:pt x="1061" y="860"/>
                    <a:pt x="1060" y="863"/>
                  </a:cubicBezTo>
                  <a:cubicBezTo>
                    <a:pt x="1057" y="877"/>
                    <a:pt x="1049" y="892"/>
                    <a:pt x="1039" y="902"/>
                  </a:cubicBezTo>
                  <a:cubicBezTo>
                    <a:pt x="1037" y="908"/>
                    <a:pt x="1035" y="914"/>
                    <a:pt x="1033" y="920"/>
                  </a:cubicBezTo>
                  <a:cubicBezTo>
                    <a:pt x="1032" y="923"/>
                    <a:pt x="1030" y="929"/>
                    <a:pt x="1030" y="929"/>
                  </a:cubicBezTo>
                  <a:cubicBezTo>
                    <a:pt x="1035" y="970"/>
                    <a:pt x="1033" y="953"/>
                    <a:pt x="1060" y="971"/>
                  </a:cubicBezTo>
                  <a:cubicBezTo>
                    <a:pt x="1056" y="1001"/>
                    <a:pt x="1031" y="1028"/>
                    <a:pt x="1000" y="1034"/>
                  </a:cubicBezTo>
                  <a:cubicBezTo>
                    <a:pt x="973" y="1075"/>
                    <a:pt x="960" y="1085"/>
                    <a:pt x="910" y="1091"/>
                  </a:cubicBezTo>
                  <a:cubicBezTo>
                    <a:pt x="899" y="1107"/>
                    <a:pt x="883" y="1108"/>
                    <a:pt x="868" y="1118"/>
                  </a:cubicBezTo>
                  <a:cubicBezTo>
                    <a:pt x="841" y="1117"/>
                    <a:pt x="814" y="1119"/>
                    <a:pt x="787" y="1115"/>
                  </a:cubicBezTo>
                  <a:cubicBezTo>
                    <a:pt x="778" y="1114"/>
                    <a:pt x="764" y="1097"/>
                    <a:pt x="751" y="1094"/>
                  </a:cubicBezTo>
                  <a:cubicBezTo>
                    <a:pt x="735" y="1095"/>
                    <a:pt x="718" y="1092"/>
                    <a:pt x="703" y="1097"/>
                  </a:cubicBezTo>
                  <a:cubicBezTo>
                    <a:pt x="698" y="1099"/>
                    <a:pt x="660" y="1136"/>
                    <a:pt x="649" y="1142"/>
                  </a:cubicBezTo>
                  <a:cubicBezTo>
                    <a:pt x="623" y="1157"/>
                    <a:pt x="582" y="1165"/>
                    <a:pt x="553" y="1169"/>
                  </a:cubicBezTo>
                  <a:cubicBezTo>
                    <a:pt x="523" y="1159"/>
                    <a:pt x="541" y="1163"/>
                    <a:pt x="496" y="1160"/>
                  </a:cubicBezTo>
                  <a:cubicBezTo>
                    <a:pt x="485" y="1156"/>
                    <a:pt x="463" y="1148"/>
                    <a:pt x="463" y="1148"/>
                  </a:cubicBezTo>
                  <a:cubicBezTo>
                    <a:pt x="446" y="1131"/>
                    <a:pt x="419" y="1126"/>
                    <a:pt x="397" y="1118"/>
                  </a:cubicBezTo>
                  <a:cubicBezTo>
                    <a:pt x="388" y="1115"/>
                    <a:pt x="370" y="1109"/>
                    <a:pt x="370" y="1109"/>
                  </a:cubicBezTo>
                  <a:cubicBezTo>
                    <a:pt x="351" y="1053"/>
                    <a:pt x="293" y="1056"/>
                    <a:pt x="244" y="1052"/>
                  </a:cubicBezTo>
                  <a:cubicBezTo>
                    <a:pt x="222" y="1041"/>
                    <a:pt x="196" y="1040"/>
                    <a:pt x="172" y="1037"/>
                  </a:cubicBezTo>
                  <a:cubicBezTo>
                    <a:pt x="158" y="1028"/>
                    <a:pt x="143" y="1021"/>
                    <a:pt x="127" y="1016"/>
                  </a:cubicBezTo>
                  <a:cubicBezTo>
                    <a:pt x="45" y="1020"/>
                    <a:pt x="0" y="986"/>
                    <a:pt x="19" y="1058"/>
                  </a:cubicBezTo>
                  <a:cubicBezTo>
                    <a:pt x="21" y="1066"/>
                    <a:pt x="30" y="1070"/>
                    <a:pt x="34" y="1076"/>
                  </a:cubicBezTo>
                  <a:cubicBezTo>
                    <a:pt x="22" y="1085"/>
                    <a:pt x="17" y="1083"/>
                    <a:pt x="25" y="1100"/>
                  </a:cubicBezTo>
                  <a:cubicBezTo>
                    <a:pt x="30" y="1110"/>
                    <a:pt x="46" y="1127"/>
                    <a:pt x="46" y="1127"/>
                  </a:cubicBezTo>
                  <a:cubicBezTo>
                    <a:pt x="44" y="1145"/>
                    <a:pt x="35" y="1178"/>
                    <a:pt x="52" y="1193"/>
                  </a:cubicBezTo>
                  <a:cubicBezTo>
                    <a:pt x="57" y="1198"/>
                    <a:pt x="65" y="1200"/>
                    <a:pt x="70" y="1205"/>
                  </a:cubicBezTo>
                  <a:cubicBezTo>
                    <a:pt x="73" y="1208"/>
                    <a:pt x="76" y="1211"/>
                    <a:pt x="79" y="1214"/>
                  </a:cubicBezTo>
                  <a:cubicBezTo>
                    <a:pt x="81" y="1236"/>
                    <a:pt x="77" y="1249"/>
                    <a:pt x="97" y="1256"/>
                  </a:cubicBezTo>
                  <a:cubicBezTo>
                    <a:pt x="121" y="1251"/>
                    <a:pt x="117" y="1234"/>
                    <a:pt x="136" y="1229"/>
                  </a:cubicBezTo>
                  <a:cubicBezTo>
                    <a:pt x="145" y="1227"/>
                    <a:pt x="154" y="1227"/>
                    <a:pt x="163" y="1226"/>
                  </a:cubicBezTo>
                  <a:cubicBezTo>
                    <a:pt x="190" y="1228"/>
                    <a:pt x="209" y="1220"/>
                    <a:pt x="223" y="1241"/>
                  </a:cubicBezTo>
                  <a:cubicBezTo>
                    <a:pt x="220" y="1257"/>
                    <a:pt x="218" y="1262"/>
                    <a:pt x="205" y="1271"/>
                  </a:cubicBezTo>
                  <a:cubicBezTo>
                    <a:pt x="201" y="1293"/>
                    <a:pt x="192" y="1290"/>
                    <a:pt x="175" y="1301"/>
                  </a:cubicBezTo>
                  <a:cubicBezTo>
                    <a:pt x="163" y="1319"/>
                    <a:pt x="192" y="1330"/>
                    <a:pt x="205" y="1343"/>
                  </a:cubicBezTo>
                  <a:cubicBezTo>
                    <a:pt x="210" y="1374"/>
                    <a:pt x="224" y="1375"/>
                    <a:pt x="241" y="1397"/>
                  </a:cubicBezTo>
                  <a:cubicBezTo>
                    <a:pt x="255" y="1415"/>
                    <a:pt x="262" y="1434"/>
                    <a:pt x="286" y="1442"/>
                  </a:cubicBezTo>
                  <a:cubicBezTo>
                    <a:pt x="303" y="1455"/>
                    <a:pt x="315" y="1458"/>
                    <a:pt x="336" y="1454"/>
                  </a:cubicBezTo>
                  <a:cubicBezTo>
                    <a:pt x="339" y="1428"/>
                    <a:pt x="325" y="1409"/>
                    <a:pt x="349" y="1403"/>
                  </a:cubicBezTo>
                  <a:cubicBezTo>
                    <a:pt x="369" y="1406"/>
                    <a:pt x="380" y="1404"/>
                    <a:pt x="394" y="1418"/>
                  </a:cubicBezTo>
                  <a:cubicBezTo>
                    <a:pt x="421" y="1415"/>
                    <a:pt x="449" y="1409"/>
                    <a:pt x="472" y="1394"/>
                  </a:cubicBezTo>
                  <a:cubicBezTo>
                    <a:pt x="496" y="1400"/>
                    <a:pt x="486" y="1393"/>
                    <a:pt x="481" y="1436"/>
                  </a:cubicBezTo>
                  <a:cubicBezTo>
                    <a:pt x="479" y="1451"/>
                    <a:pt x="440" y="1504"/>
                    <a:pt x="433" y="1526"/>
                  </a:cubicBezTo>
                  <a:cubicBezTo>
                    <a:pt x="439" y="1571"/>
                    <a:pt x="478" y="1570"/>
                    <a:pt x="517" y="1574"/>
                  </a:cubicBezTo>
                  <a:cubicBezTo>
                    <a:pt x="549" y="1571"/>
                    <a:pt x="570" y="1567"/>
                    <a:pt x="598" y="1553"/>
                  </a:cubicBezTo>
                  <a:cubicBezTo>
                    <a:pt x="603" y="1533"/>
                    <a:pt x="622" y="1558"/>
                    <a:pt x="622" y="1517"/>
                  </a:cubicBezTo>
                  <a:cubicBezTo>
                    <a:pt x="631" y="1468"/>
                    <a:pt x="621" y="1434"/>
                    <a:pt x="670" y="1418"/>
                  </a:cubicBezTo>
                  <a:cubicBezTo>
                    <a:pt x="690" y="1421"/>
                    <a:pt x="697" y="1420"/>
                    <a:pt x="703" y="1439"/>
                  </a:cubicBezTo>
                  <a:cubicBezTo>
                    <a:pt x="699" y="1461"/>
                    <a:pt x="703" y="1450"/>
                    <a:pt x="688" y="1472"/>
                  </a:cubicBezTo>
                  <a:cubicBezTo>
                    <a:pt x="686" y="1478"/>
                    <a:pt x="682" y="1490"/>
                    <a:pt x="682" y="1490"/>
                  </a:cubicBezTo>
                  <a:cubicBezTo>
                    <a:pt x="691" y="1516"/>
                    <a:pt x="684" y="1519"/>
                    <a:pt x="712" y="1526"/>
                  </a:cubicBezTo>
                  <a:cubicBezTo>
                    <a:pt x="726" y="1535"/>
                    <a:pt x="734" y="1540"/>
                    <a:pt x="745" y="1553"/>
                  </a:cubicBezTo>
                  <a:cubicBezTo>
                    <a:pt x="751" y="1559"/>
                    <a:pt x="757" y="1565"/>
                    <a:pt x="763" y="1571"/>
                  </a:cubicBezTo>
                  <a:cubicBezTo>
                    <a:pt x="766" y="1574"/>
                    <a:pt x="772" y="1580"/>
                    <a:pt x="772" y="1580"/>
                  </a:cubicBezTo>
                  <a:cubicBezTo>
                    <a:pt x="793" y="1579"/>
                    <a:pt x="812" y="1583"/>
                    <a:pt x="829" y="1571"/>
                  </a:cubicBezTo>
                  <a:cubicBezTo>
                    <a:pt x="839" y="1569"/>
                    <a:pt x="844" y="1560"/>
                    <a:pt x="849" y="1547"/>
                  </a:cubicBezTo>
                  <a:cubicBezTo>
                    <a:pt x="854" y="1534"/>
                    <a:pt x="853" y="1502"/>
                    <a:pt x="862" y="1490"/>
                  </a:cubicBezTo>
                  <a:cubicBezTo>
                    <a:pt x="869" y="1475"/>
                    <a:pt x="887" y="1487"/>
                    <a:pt x="901" y="1477"/>
                  </a:cubicBezTo>
                  <a:cubicBezTo>
                    <a:pt x="908" y="1466"/>
                    <a:pt x="901" y="1421"/>
                    <a:pt x="910" y="1412"/>
                  </a:cubicBezTo>
                  <a:cubicBezTo>
                    <a:pt x="917" y="1405"/>
                    <a:pt x="928" y="1406"/>
                    <a:pt x="937" y="1406"/>
                  </a:cubicBezTo>
                  <a:cubicBezTo>
                    <a:pt x="970" y="1404"/>
                    <a:pt x="1003" y="1404"/>
                    <a:pt x="1036" y="1403"/>
                  </a:cubicBezTo>
                  <a:cubicBezTo>
                    <a:pt x="1053" y="1399"/>
                    <a:pt x="1067" y="1391"/>
                    <a:pt x="1084" y="1388"/>
                  </a:cubicBezTo>
                  <a:cubicBezTo>
                    <a:pt x="1111" y="1370"/>
                    <a:pt x="1099" y="1362"/>
                    <a:pt x="1111" y="1331"/>
                  </a:cubicBezTo>
                  <a:cubicBezTo>
                    <a:pt x="1115" y="1320"/>
                    <a:pt x="1152" y="1320"/>
                    <a:pt x="1165" y="1319"/>
                  </a:cubicBezTo>
                  <a:cubicBezTo>
                    <a:pt x="1179" y="1310"/>
                    <a:pt x="1197" y="1312"/>
                    <a:pt x="1210" y="1301"/>
                  </a:cubicBezTo>
                  <a:cubicBezTo>
                    <a:pt x="1217" y="1296"/>
                    <a:pt x="1228" y="1283"/>
                    <a:pt x="1228" y="1283"/>
                  </a:cubicBezTo>
                  <a:cubicBezTo>
                    <a:pt x="1226" y="1276"/>
                    <a:pt x="1251" y="1269"/>
                    <a:pt x="1249" y="1262"/>
                  </a:cubicBezTo>
                  <a:cubicBezTo>
                    <a:pt x="1247" y="1256"/>
                    <a:pt x="1240" y="1241"/>
                    <a:pt x="1240" y="1241"/>
                  </a:cubicBezTo>
                  <a:cubicBezTo>
                    <a:pt x="1242" y="1216"/>
                    <a:pt x="1212" y="1203"/>
                    <a:pt x="1231" y="1190"/>
                  </a:cubicBezTo>
                  <a:cubicBezTo>
                    <a:pt x="1238" y="1179"/>
                    <a:pt x="1248" y="1163"/>
                    <a:pt x="1258" y="1154"/>
                  </a:cubicBezTo>
                  <a:cubicBezTo>
                    <a:pt x="1263" y="1149"/>
                    <a:pt x="1276" y="1142"/>
                    <a:pt x="1276" y="1142"/>
                  </a:cubicBezTo>
                  <a:cubicBezTo>
                    <a:pt x="1285" y="1155"/>
                    <a:pt x="1283" y="1173"/>
                    <a:pt x="1297" y="1178"/>
                  </a:cubicBezTo>
                  <a:cubicBezTo>
                    <a:pt x="1330" y="1173"/>
                    <a:pt x="1362" y="1158"/>
                    <a:pt x="1393" y="1148"/>
                  </a:cubicBezTo>
                  <a:cubicBezTo>
                    <a:pt x="1407" y="1128"/>
                    <a:pt x="1433" y="1126"/>
                    <a:pt x="1456" y="1121"/>
                  </a:cubicBezTo>
                  <a:cubicBezTo>
                    <a:pt x="1468" y="1098"/>
                    <a:pt x="1446" y="1083"/>
                    <a:pt x="1471" y="1067"/>
                  </a:cubicBezTo>
                  <a:cubicBezTo>
                    <a:pt x="1514" y="1076"/>
                    <a:pt x="1463" y="1111"/>
                    <a:pt x="1513" y="1121"/>
                  </a:cubicBezTo>
                  <a:cubicBezTo>
                    <a:pt x="1537" y="1137"/>
                    <a:pt x="1527" y="1167"/>
                    <a:pt x="1552" y="1184"/>
                  </a:cubicBezTo>
                  <a:cubicBezTo>
                    <a:pt x="1603" y="1182"/>
                    <a:pt x="1637" y="1198"/>
                    <a:pt x="1618" y="1151"/>
                  </a:cubicBezTo>
                  <a:cubicBezTo>
                    <a:pt x="1616" y="1135"/>
                    <a:pt x="1610" y="1119"/>
                    <a:pt x="1612" y="1103"/>
                  </a:cubicBezTo>
                  <a:cubicBezTo>
                    <a:pt x="1612" y="1099"/>
                    <a:pt x="1620" y="1099"/>
                    <a:pt x="1624" y="1100"/>
                  </a:cubicBezTo>
                  <a:cubicBezTo>
                    <a:pt x="1625" y="1100"/>
                    <a:pt x="1656" y="1122"/>
                    <a:pt x="1660" y="1124"/>
                  </a:cubicBezTo>
                  <a:cubicBezTo>
                    <a:pt x="1662" y="1127"/>
                    <a:pt x="1662" y="1133"/>
                    <a:pt x="1666" y="1133"/>
                  </a:cubicBezTo>
                  <a:cubicBezTo>
                    <a:pt x="1672" y="1134"/>
                    <a:pt x="1684" y="1127"/>
                    <a:pt x="1684" y="1127"/>
                  </a:cubicBezTo>
                  <a:cubicBezTo>
                    <a:pt x="1688" y="1101"/>
                    <a:pt x="1704" y="1090"/>
                    <a:pt x="1729" y="1082"/>
                  </a:cubicBezTo>
                  <a:cubicBezTo>
                    <a:pt x="1743" y="1068"/>
                    <a:pt x="1760" y="1061"/>
                    <a:pt x="1777" y="1052"/>
                  </a:cubicBezTo>
                  <a:cubicBezTo>
                    <a:pt x="1797" y="1041"/>
                    <a:pt x="1812" y="1024"/>
                    <a:pt x="1831" y="1013"/>
                  </a:cubicBezTo>
                  <a:cubicBezTo>
                    <a:pt x="1848" y="1004"/>
                    <a:pt x="1858" y="998"/>
                    <a:pt x="1876" y="992"/>
                  </a:cubicBezTo>
                  <a:cubicBezTo>
                    <a:pt x="1882" y="990"/>
                    <a:pt x="1894" y="986"/>
                    <a:pt x="1894" y="986"/>
                  </a:cubicBezTo>
                  <a:cubicBezTo>
                    <a:pt x="1920" y="960"/>
                    <a:pt x="1908" y="951"/>
                    <a:pt x="1879" y="941"/>
                  </a:cubicBezTo>
                  <a:cubicBezTo>
                    <a:pt x="1882" y="932"/>
                    <a:pt x="1877" y="851"/>
                    <a:pt x="1861" y="848"/>
                  </a:cubicBezTo>
                  <a:cubicBezTo>
                    <a:pt x="1854" y="832"/>
                    <a:pt x="1829" y="838"/>
                    <a:pt x="1819" y="841"/>
                  </a:cubicBezTo>
                  <a:cubicBezTo>
                    <a:pt x="1809" y="844"/>
                    <a:pt x="1808" y="865"/>
                    <a:pt x="1801" y="863"/>
                  </a:cubicBezTo>
                  <a:cubicBezTo>
                    <a:pt x="1790" y="852"/>
                    <a:pt x="1786" y="840"/>
                    <a:pt x="1777" y="827"/>
                  </a:cubicBezTo>
                  <a:cubicBezTo>
                    <a:pt x="1775" y="824"/>
                    <a:pt x="1771" y="818"/>
                    <a:pt x="1771" y="818"/>
                  </a:cubicBezTo>
                  <a:cubicBezTo>
                    <a:pt x="1765" y="786"/>
                    <a:pt x="1764" y="780"/>
                    <a:pt x="1747" y="755"/>
                  </a:cubicBezTo>
                  <a:cubicBezTo>
                    <a:pt x="1741" y="746"/>
                    <a:pt x="1729" y="728"/>
                    <a:pt x="1729" y="728"/>
                  </a:cubicBezTo>
                  <a:cubicBezTo>
                    <a:pt x="1756" y="712"/>
                    <a:pt x="1779" y="737"/>
                    <a:pt x="1824" y="740"/>
                  </a:cubicBezTo>
                  <a:cubicBezTo>
                    <a:pt x="1827" y="706"/>
                    <a:pt x="1803" y="666"/>
                    <a:pt x="1831" y="647"/>
                  </a:cubicBezTo>
                  <a:cubicBezTo>
                    <a:pt x="1826" y="592"/>
                    <a:pt x="1840" y="626"/>
                    <a:pt x="1792" y="611"/>
                  </a:cubicBezTo>
                  <a:cubicBezTo>
                    <a:pt x="1789" y="610"/>
                    <a:pt x="1779" y="583"/>
                    <a:pt x="1774" y="575"/>
                  </a:cubicBezTo>
                  <a:cubicBezTo>
                    <a:pt x="1778" y="562"/>
                    <a:pt x="1785" y="560"/>
                    <a:pt x="1795" y="551"/>
                  </a:cubicBezTo>
                  <a:cubicBezTo>
                    <a:pt x="1801" y="545"/>
                    <a:pt x="1813" y="533"/>
                    <a:pt x="1813" y="533"/>
                  </a:cubicBezTo>
                  <a:cubicBezTo>
                    <a:pt x="1817" y="521"/>
                    <a:pt x="1820" y="513"/>
                    <a:pt x="1831" y="506"/>
                  </a:cubicBezTo>
                  <a:cubicBezTo>
                    <a:pt x="1835" y="494"/>
                    <a:pt x="1833" y="480"/>
                    <a:pt x="1846" y="473"/>
                  </a:cubicBezTo>
                  <a:cubicBezTo>
                    <a:pt x="1852" y="470"/>
                    <a:pt x="1864" y="467"/>
                    <a:pt x="1864" y="467"/>
                  </a:cubicBezTo>
                  <a:cubicBezTo>
                    <a:pt x="1879" y="477"/>
                    <a:pt x="1880" y="493"/>
                    <a:pt x="1896" y="484"/>
                  </a:cubicBezTo>
                  <a:cubicBezTo>
                    <a:pt x="1902" y="480"/>
                    <a:pt x="1921" y="455"/>
                    <a:pt x="1921" y="455"/>
                  </a:cubicBezTo>
                  <a:cubicBezTo>
                    <a:pt x="1926" y="439"/>
                    <a:pt x="1912" y="432"/>
                    <a:pt x="1903" y="419"/>
                  </a:cubicBezTo>
                  <a:cubicBezTo>
                    <a:pt x="1906" y="385"/>
                    <a:pt x="1912" y="372"/>
                    <a:pt x="1921" y="344"/>
                  </a:cubicBezTo>
                  <a:cubicBezTo>
                    <a:pt x="1906" y="322"/>
                    <a:pt x="1913" y="294"/>
                    <a:pt x="1921" y="269"/>
                  </a:cubicBezTo>
                  <a:cubicBezTo>
                    <a:pt x="1927" y="228"/>
                    <a:pt x="1934" y="162"/>
                    <a:pt x="1885" y="146"/>
                  </a:cubicBezTo>
                  <a:cubicBezTo>
                    <a:pt x="1851" y="155"/>
                    <a:pt x="1820" y="171"/>
                    <a:pt x="1786" y="182"/>
                  </a:cubicBezTo>
                  <a:cubicBezTo>
                    <a:pt x="1720" y="173"/>
                    <a:pt x="1754" y="183"/>
                    <a:pt x="1723" y="152"/>
                  </a:cubicBezTo>
                  <a:cubicBezTo>
                    <a:pt x="1720" y="142"/>
                    <a:pt x="1714" y="113"/>
                    <a:pt x="1714" y="113"/>
                  </a:cubicBezTo>
                  <a:cubicBezTo>
                    <a:pt x="1711" y="89"/>
                    <a:pt x="1704" y="93"/>
                    <a:pt x="1684" y="80"/>
                  </a:cubicBezTo>
                  <a:cubicBezTo>
                    <a:pt x="1678" y="81"/>
                    <a:pt x="1671" y="80"/>
                    <a:pt x="1666" y="83"/>
                  </a:cubicBezTo>
                  <a:cubicBezTo>
                    <a:pt x="1663" y="85"/>
                    <a:pt x="1664" y="91"/>
                    <a:pt x="1660" y="92"/>
                  </a:cubicBezTo>
                  <a:cubicBezTo>
                    <a:pt x="1655" y="93"/>
                    <a:pt x="1640" y="76"/>
                    <a:pt x="1633" y="74"/>
                  </a:cubicBezTo>
                  <a:cubicBezTo>
                    <a:pt x="1639" y="45"/>
                    <a:pt x="1642" y="45"/>
                    <a:pt x="1633" y="8"/>
                  </a:cubicBezTo>
                  <a:cubicBezTo>
                    <a:pt x="1627" y="0"/>
                    <a:pt x="1604" y="20"/>
                    <a:pt x="1594" y="23"/>
                  </a:cubicBezTo>
                  <a:close/>
                </a:path>
              </a:pathLst>
            </a:custGeom>
            <a:grpFill/>
            <a:ln w="3175">
              <a:solidFill>
                <a:schemeClr val="bg1"/>
              </a:solidFill>
              <a:round/>
              <a:headEnd/>
              <a:tailEnd/>
            </a:ln>
          </p:spPr>
          <p:txBody>
            <a:bodyPr/>
            <a:lstStyle/>
            <a:p>
              <a:endParaRPr lang="zh-CN" altLang="en-US" dirty="0">
                <a:latin typeface="Plantagenet Cherokee" pitchFamily="18" charset="0"/>
              </a:endParaRPr>
            </a:p>
          </p:txBody>
        </p:sp>
        <p:sp>
          <p:nvSpPr>
            <p:cNvPr id="54" name="Freeform 45"/>
            <p:cNvSpPr>
              <a:spLocks/>
            </p:cNvSpPr>
            <p:nvPr/>
          </p:nvSpPr>
          <p:spPr bwMode="auto">
            <a:xfrm>
              <a:off x="5103813" y="3595688"/>
              <a:ext cx="701675" cy="644525"/>
            </a:xfrm>
            <a:custGeom>
              <a:avLst/>
              <a:gdLst>
                <a:gd name="T0" fmla="*/ 588545 w 521"/>
                <a:gd name="T1" fmla="*/ 35058 h 478"/>
                <a:gd name="T2" fmla="*/ 545448 w 521"/>
                <a:gd name="T3" fmla="*/ 9439 h 478"/>
                <a:gd name="T4" fmla="*/ 468681 w 521"/>
                <a:gd name="T5" fmla="*/ 29664 h 478"/>
                <a:gd name="T6" fmla="*/ 366326 w 521"/>
                <a:gd name="T7" fmla="*/ 13484 h 478"/>
                <a:gd name="T8" fmla="*/ 363632 w 521"/>
                <a:gd name="T9" fmla="*/ 71464 h 478"/>
                <a:gd name="T10" fmla="*/ 317841 w 521"/>
                <a:gd name="T11" fmla="*/ 124051 h 478"/>
                <a:gd name="T12" fmla="*/ 234341 w 521"/>
                <a:gd name="T13" fmla="*/ 142928 h 478"/>
                <a:gd name="T14" fmla="*/ 173735 w 521"/>
                <a:gd name="T15" fmla="*/ 180683 h 478"/>
                <a:gd name="T16" fmla="*/ 84847 w 521"/>
                <a:gd name="T17" fmla="*/ 196863 h 478"/>
                <a:gd name="T18" fmla="*/ 22895 w 521"/>
                <a:gd name="T19" fmla="*/ 207650 h 478"/>
                <a:gd name="T20" fmla="*/ 20202 w 521"/>
                <a:gd name="T21" fmla="*/ 284508 h 478"/>
                <a:gd name="T22" fmla="*/ 60605 w 521"/>
                <a:gd name="T23" fmla="*/ 358669 h 478"/>
                <a:gd name="T24" fmla="*/ 119864 w 521"/>
                <a:gd name="T25" fmla="*/ 458449 h 478"/>
                <a:gd name="T26" fmla="*/ 208752 w 521"/>
                <a:gd name="T27" fmla="*/ 508339 h 478"/>
                <a:gd name="T28" fmla="*/ 325922 w 521"/>
                <a:gd name="T29" fmla="*/ 527216 h 478"/>
                <a:gd name="T30" fmla="*/ 408076 w 521"/>
                <a:gd name="T31" fmla="*/ 532610 h 478"/>
                <a:gd name="T32" fmla="*/ 443092 w 521"/>
                <a:gd name="T33" fmla="*/ 597332 h 478"/>
                <a:gd name="T34" fmla="*/ 537367 w 521"/>
                <a:gd name="T35" fmla="*/ 640480 h 478"/>
                <a:gd name="T36" fmla="*/ 588545 w 521"/>
                <a:gd name="T37" fmla="*/ 644525 h 478"/>
                <a:gd name="T38" fmla="*/ 661271 w 521"/>
                <a:gd name="T39" fmla="*/ 575758 h 478"/>
                <a:gd name="T40" fmla="*/ 573730 w 521"/>
                <a:gd name="T41" fmla="*/ 484068 h 478"/>
                <a:gd name="T42" fmla="*/ 527940 w 521"/>
                <a:gd name="T43" fmla="*/ 427436 h 478"/>
                <a:gd name="T44" fmla="*/ 560262 w 521"/>
                <a:gd name="T45" fmla="*/ 378894 h 478"/>
                <a:gd name="T46" fmla="*/ 596626 w 521"/>
                <a:gd name="T47" fmla="*/ 322263 h 478"/>
                <a:gd name="T48" fmla="*/ 630295 w 521"/>
                <a:gd name="T49" fmla="*/ 333050 h 478"/>
                <a:gd name="T50" fmla="*/ 701675 w 521"/>
                <a:gd name="T51" fmla="*/ 324959 h 478"/>
                <a:gd name="T52" fmla="*/ 645110 w 521"/>
                <a:gd name="T53" fmla="*/ 235966 h 478"/>
                <a:gd name="T54" fmla="*/ 638376 w 521"/>
                <a:gd name="T55" fmla="*/ 203605 h 478"/>
                <a:gd name="T56" fmla="*/ 541407 w 521"/>
                <a:gd name="T57" fmla="*/ 168547 h 478"/>
                <a:gd name="T58" fmla="*/ 505044 w 521"/>
                <a:gd name="T59" fmla="*/ 175289 h 478"/>
                <a:gd name="T60" fmla="*/ 531980 w 521"/>
                <a:gd name="T61" fmla="*/ 128096 h 478"/>
                <a:gd name="T62" fmla="*/ 553529 w 521"/>
                <a:gd name="T63" fmla="*/ 106522 h 478"/>
                <a:gd name="T64" fmla="*/ 573730 w 521"/>
                <a:gd name="T65" fmla="*/ 94387 h 478"/>
                <a:gd name="T66" fmla="*/ 624908 w 521"/>
                <a:gd name="T67" fmla="*/ 41800 h 4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21"/>
                <a:gd name="T103" fmla="*/ 0 h 478"/>
                <a:gd name="T104" fmla="*/ 521 w 521"/>
                <a:gd name="T105" fmla="*/ 478 h 4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21" h="478">
                  <a:moveTo>
                    <a:pt x="464" y="31"/>
                  </a:moveTo>
                  <a:cubicBezTo>
                    <a:pt x="454" y="21"/>
                    <a:pt x="449" y="24"/>
                    <a:pt x="437" y="26"/>
                  </a:cubicBezTo>
                  <a:cubicBezTo>
                    <a:pt x="428" y="30"/>
                    <a:pt x="431" y="22"/>
                    <a:pt x="422" y="23"/>
                  </a:cubicBezTo>
                  <a:cubicBezTo>
                    <a:pt x="413" y="13"/>
                    <a:pt x="411" y="18"/>
                    <a:pt x="405" y="7"/>
                  </a:cubicBezTo>
                  <a:cubicBezTo>
                    <a:pt x="388" y="8"/>
                    <a:pt x="377" y="6"/>
                    <a:pt x="363" y="13"/>
                  </a:cubicBezTo>
                  <a:cubicBezTo>
                    <a:pt x="358" y="19"/>
                    <a:pt x="356" y="20"/>
                    <a:pt x="348" y="22"/>
                  </a:cubicBezTo>
                  <a:cubicBezTo>
                    <a:pt x="326" y="4"/>
                    <a:pt x="322" y="5"/>
                    <a:pt x="288" y="4"/>
                  </a:cubicBezTo>
                  <a:cubicBezTo>
                    <a:pt x="280" y="0"/>
                    <a:pt x="274" y="1"/>
                    <a:pt x="272" y="10"/>
                  </a:cubicBezTo>
                  <a:cubicBezTo>
                    <a:pt x="273" y="17"/>
                    <a:pt x="276" y="20"/>
                    <a:pt x="279" y="26"/>
                  </a:cubicBezTo>
                  <a:cubicBezTo>
                    <a:pt x="278" y="41"/>
                    <a:pt x="276" y="42"/>
                    <a:pt x="270" y="53"/>
                  </a:cubicBezTo>
                  <a:cubicBezTo>
                    <a:pt x="269" y="60"/>
                    <a:pt x="256" y="89"/>
                    <a:pt x="249" y="91"/>
                  </a:cubicBezTo>
                  <a:cubicBezTo>
                    <a:pt x="245" y="93"/>
                    <a:pt x="240" y="92"/>
                    <a:pt x="236" y="92"/>
                  </a:cubicBezTo>
                  <a:cubicBezTo>
                    <a:pt x="230" y="103"/>
                    <a:pt x="226" y="110"/>
                    <a:pt x="213" y="113"/>
                  </a:cubicBezTo>
                  <a:cubicBezTo>
                    <a:pt x="197" y="111"/>
                    <a:pt x="188" y="109"/>
                    <a:pt x="174" y="106"/>
                  </a:cubicBezTo>
                  <a:cubicBezTo>
                    <a:pt x="169" y="106"/>
                    <a:pt x="164" y="105"/>
                    <a:pt x="159" y="107"/>
                  </a:cubicBezTo>
                  <a:cubicBezTo>
                    <a:pt x="146" y="113"/>
                    <a:pt x="145" y="131"/>
                    <a:pt x="129" y="134"/>
                  </a:cubicBezTo>
                  <a:cubicBezTo>
                    <a:pt x="118" y="142"/>
                    <a:pt x="83" y="141"/>
                    <a:pt x="68" y="143"/>
                  </a:cubicBezTo>
                  <a:cubicBezTo>
                    <a:pt x="66" y="144"/>
                    <a:pt x="65" y="145"/>
                    <a:pt x="63" y="146"/>
                  </a:cubicBezTo>
                  <a:cubicBezTo>
                    <a:pt x="59" y="147"/>
                    <a:pt x="55" y="146"/>
                    <a:pt x="51" y="148"/>
                  </a:cubicBezTo>
                  <a:cubicBezTo>
                    <a:pt x="41" y="153"/>
                    <a:pt x="26" y="149"/>
                    <a:pt x="17" y="154"/>
                  </a:cubicBezTo>
                  <a:cubicBezTo>
                    <a:pt x="11" y="157"/>
                    <a:pt x="2" y="179"/>
                    <a:pt x="2" y="179"/>
                  </a:cubicBezTo>
                  <a:cubicBezTo>
                    <a:pt x="0" y="189"/>
                    <a:pt x="11" y="202"/>
                    <a:pt x="15" y="211"/>
                  </a:cubicBezTo>
                  <a:cubicBezTo>
                    <a:pt x="19" y="231"/>
                    <a:pt x="24" y="215"/>
                    <a:pt x="32" y="250"/>
                  </a:cubicBezTo>
                  <a:cubicBezTo>
                    <a:pt x="33" y="256"/>
                    <a:pt x="41" y="262"/>
                    <a:pt x="45" y="266"/>
                  </a:cubicBezTo>
                  <a:cubicBezTo>
                    <a:pt x="49" y="271"/>
                    <a:pt x="59" y="280"/>
                    <a:pt x="59" y="280"/>
                  </a:cubicBezTo>
                  <a:cubicBezTo>
                    <a:pt x="61" y="301"/>
                    <a:pt x="67" y="331"/>
                    <a:pt x="89" y="340"/>
                  </a:cubicBezTo>
                  <a:cubicBezTo>
                    <a:pt x="98" y="347"/>
                    <a:pt x="103" y="352"/>
                    <a:pt x="114" y="353"/>
                  </a:cubicBezTo>
                  <a:cubicBezTo>
                    <a:pt x="129" y="359"/>
                    <a:pt x="141" y="368"/>
                    <a:pt x="155" y="377"/>
                  </a:cubicBezTo>
                  <a:cubicBezTo>
                    <a:pt x="169" y="386"/>
                    <a:pt x="193" y="385"/>
                    <a:pt x="209" y="386"/>
                  </a:cubicBezTo>
                  <a:cubicBezTo>
                    <a:pt x="220" y="388"/>
                    <a:pt x="231" y="389"/>
                    <a:pt x="242" y="391"/>
                  </a:cubicBezTo>
                  <a:cubicBezTo>
                    <a:pt x="255" y="398"/>
                    <a:pt x="262" y="395"/>
                    <a:pt x="279" y="394"/>
                  </a:cubicBezTo>
                  <a:cubicBezTo>
                    <a:pt x="289" y="390"/>
                    <a:pt x="291" y="391"/>
                    <a:pt x="303" y="395"/>
                  </a:cubicBezTo>
                  <a:cubicBezTo>
                    <a:pt x="307" y="400"/>
                    <a:pt x="310" y="405"/>
                    <a:pt x="314" y="410"/>
                  </a:cubicBezTo>
                  <a:cubicBezTo>
                    <a:pt x="315" y="424"/>
                    <a:pt x="312" y="440"/>
                    <a:pt x="329" y="443"/>
                  </a:cubicBezTo>
                  <a:cubicBezTo>
                    <a:pt x="337" y="447"/>
                    <a:pt x="348" y="444"/>
                    <a:pt x="357" y="445"/>
                  </a:cubicBezTo>
                  <a:cubicBezTo>
                    <a:pt x="374" y="456"/>
                    <a:pt x="379" y="469"/>
                    <a:pt x="399" y="475"/>
                  </a:cubicBezTo>
                  <a:cubicBezTo>
                    <a:pt x="407" y="472"/>
                    <a:pt x="410" y="472"/>
                    <a:pt x="413" y="464"/>
                  </a:cubicBezTo>
                  <a:cubicBezTo>
                    <a:pt x="423" y="467"/>
                    <a:pt x="428" y="473"/>
                    <a:pt x="437" y="478"/>
                  </a:cubicBezTo>
                  <a:cubicBezTo>
                    <a:pt x="461" y="474"/>
                    <a:pt x="448" y="469"/>
                    <a:pt x="453" y="446"/>
                  </a:cubicBezTo>
                  <a:cubicBezTo>
                    <a:pt x="455" y="438"/>
                    <a:pt x="486" y="429"/>
                    <a:pt x="491" y="427"/>
                  </a:cubicBezTo>
                  <a:cubicBezTo>
                    <a:pt x="492" y="416"/>
                    <a:pt x="489" y="416"/>
                    <a:pt x="483" y="407"/>
                  </a:cubicBezTo>
                  <a:cubicBezTo>
                    <a:pt x="480" y="357"/>
                    <a:pt x="482" y="365"/>
                    <a:pt x="426" y="359"/>
                  </a:cubicBezTo>
                  <a:cubicBezTo>
                    <a:pt x="417" y="352"/>
                    <a:pt x="416" y="343"/>
                    <a:pt x="408" y="335"/>
                  </a:cubicBezTo>
                  <a:cubicBezTo>
                    <a:pt x="402" y="329"/>
                    <a:pt x="396" y="324"/>
                    <a:pt x="392" y="317"/>
                  </a:cubicBezTo>
                  <a:cubicBezTo>
                    <a:pt x="398" y="309"/>
                    <a:pt x="410" y="308"/>
                    <a:pt x="417" y="299"/>
                  </a:cubicBezTo>
                  <a:cubicBezTo>
                    <a:pt x="419" y="292"/>
                    <a:pt x="417" y="288"/>
                    <a:pt x="416" y="281"/>
                  </a:cubicBezTo>
                  <a:cubicBezTo>
                    <a:pt x="417" y="269"/>
                    <a:pt x="423" y="269"/>
                    <a:pt x="432" y="262"/>
                  </a:cubicBezTo>
                  <a:cubicBezTo>
                    <a:pt x="437" y="250"/>
                    <a:pt x="447" y="250"/>
                    <a:pt x="443" y="239"/>
                  </a:cubicBezTo>
                  <a:cubicBezTo>
                    <a:pt x="446" y="227"/>
                    <a:pt x="435" y="219"/>
                    <a:pt x="447" y="217"/>
                  </a:cubicBezTo>
                  <a:cubicBezTo>
                    <a:pt x="464" y="218"/>
                    <a:pt x="457" y="235"/>
                    <a:pt x="468" y="247"/>
                  </a:cubicBezTo>
                  <a:cubicBezTo>
                    <a:pt x="471" y="254"/>
                    <a:pt x="478" y="251"/>
                    <a:pt x="485" y="254"/>
                  </a:cubicBezTo>
                  <a:cubicBezTo>
                    <a:pt x="520" y="249"/>
                    <a:pt x="509" y="257"/>
                    <a:pt x="521" y="241"/>
                  </a:cubicBezTo>
                  <a:cubicBezTo>
                    <a:pt x="518" y="225"/>
                    <a:pt x="517" y="216"/>
                    <a:pt x="506" y="205"/>
                  </a:cubicBezTo>
                  <a:cubicBezTo>
                    <a:pt x="500" y="190"/>
                    <a:pt x="497" y="178"/>
                    <a:pt x="479" y="175"/>
                  </a:cubicBezTo>
                  <a:cubicBezTo>
                    <a:pt x="483" y="167"/>
                    <a:pt x="485" y="167"/>
                    <a:pt x="494" y="166"/>
                  </a:cubicBezTo>
                  <a:cubicBezTo>
                    <a:pt x="497" y="153"/>
                    <a:pt x="484" y="153"/>
                    <a:pt x="474" y="151"/>
                  </a:cubicBezTo>
                  <a:cubicBezTo>
                    <a:pt x="453" y="146"/>
                    <a:pt x="443" y="140"/>
                    <a:pt x="420" y="139"/>
                  </a:cubicBezTo>
                  <a:cubicBezTo>
                    <a:pt x="415" y="133"/>
                    <a:pt x="409" y="129"/>
                    <a:pt x="402" y="125"/>
                  </a:cubicBezTo>
                  <a:cubicBezTo>
                    <a:pt x="395" y="126"/>
                    <a:pt x="387" y="126"/>
                    <a:pt x="380" y="127"/>
                  </a:cubicBezTo>
                  <a:cubicBezTo>
                    <a:pt x="378" y="127"/>
                    <a:pt x="375" y="132"/>
                    <a:pt x="375" y="130"/>
                  </a:cubicBezTo>
                  <a:cubicBezTo>
                    <a:pt x="376" y="122"/>
                    <a:pt x="390" y="112"/>
                    <a:pt x="390" y="112"/>
                  </a:cubicBezTo>
                  <a:cubicBezTo>
                    <a:pt x="392" y="106"/>
                    <a:pt x="393" y="101"/>
                    <a:pt x="395" y="95"/>
                  </a:cubicBezTo>
                  <a:cubicBezTo>
                    <a:pt x="396" y="86"/>
                    <a:pt x="398" y="83"/>
                    <a:pt x="407" y="82"/>
                  </a:cubicBezTo>
                  <a:cubicBezTo>
                    <a:pt x="408" y="81"/>
                    <a:pt x="410" y="80"/>
                    <a:pt x="411" y="79"/>
                  </a:cubicBezTo>
                  <a:cubicBezTo>
                    <a:pt x="413" y="78"/>
                    <a:pt x="415" y="78"/>
                    <a:pt x="417" y="77"/>
                  </a:cubicBezTo>
                  <a:cubicBezTo>
                    <a:pt x="420" y="75"/>
                    <a:pt x="426" y="70"/>
                    <a:pt x="426" y="70"/>
                  </a:cubicBezTo>
                  <a:cubicBezTo>
                    <a:pt x="434" y="57"/>
                    <a:pt x="444" y="42"/>
                    <a:pt x="459" y="40"/>
                  </a:cubicBezTo>
                  <a:cubicBezTo>
                    <a:pt x="468" y="31"/>
                    <a:pt x="459" y="17"/>
                    <a:pt x="464" y="31"/>
                  </a:cubicBezTo>
                  <a:close/>
                </a:path>
              </a:pathLst>
            </a:custGeom>
            <a:grpFill/>
            <a:ln w="3175">
              <a:solidFill>
                <a:schemeClr val="bg1"/>
              </a:solidFill>
              <a:round/>
              <a:headEnd/>
              <a:tailEnd/>
            </a:ln>
          </p:spPr>
          <p:txBody>
            <a:bodyPr/>
            <a:lstStyle/>
            <a:p>
              <a:endParaRPr lang="zh-CN" altLang="en-US" dirty="0">
                <a:latin typeface="Plantagenet Cherokee" pitchFamily="18" charset="0"/>
              </a:endParaRPr>
            </a:p>
          </p:txBody>
        </p:sp>
        <p:sp>
          <p:nvSpPr>
            <p:cNvPr id="55" name="Freeform 46"/>
            <p:cNvSpPr>
              <a:spLocks/>
            </p:cNvSpPr>
            <p:nvPr/>
          </p:nvSpPr>
          <p:spPr bwMode="auto">
            <a:xfrm>
              <a:off x="5746750" y="3081338"/>
              <a:ext cx="153988" cy="225425"/>
            </a:xfrm>
            <a:custGeom>
              <a:avLst/>
              <a:gdLst>
                <a:gd name="T0" fmla="*/ 108062 w 114"/>
                <a:gd name="T1" fmla="*/ 225425 h 168"/>
                <a:gd name="T2" fmla="*/ 132376 w 114"/>
                <a:gd name="T3" fmla="*/ 205298 h 168"/>
                <a:gd name="T4" fmla="*/ 133726 w 114"/>
                <a:gd name="T5" fmla="*/ 148942 h 168"/>
                <a:gd name="T6" fmla="*/ 132376 w 114"/>
                <a:gd name="T7" fmla="*/ 124789 h 168"/>
                <a:gd name="T8" fmla="*/ 153988 w 114"/>
                <a:gd name="T9" fmla="*/ 108687 h 168"/>
                <a:gd name="T10" fmla="*/ 108062 w 114"/>
                <a:gd name="T11" fmla="*/ 45622 h 168"/>
                <a:gd name="T12" fmla="*/ 89151 w 114"/>
                <a:gd name="T13" fmla="*/ 0 h 168"/>
                <a:gd name="T14" fmla="*/ 59434 w 114"/>
                <a:gd name="T15" fmla="*/ 2684 h 168"/>
                <a:gd name="T16" fmla="*/ 10806 w 114"/>
                <a:gd name="T17" fmla="*/ 67091 h 168"/>
                <a:gd name="T18" fmla="*/ 16209 w 114"/>
                <a:gd name="T19" fmla="*/ 99294 h 168"/>
                <a:gd name="T20" fmla="*/ 14858 w 114"/>
                <a:gd name="T21" fmla="*/ 187854 h 168"/>
                <a:gd name="T22" fmla="*/ 64837 w 114"/>
                <a:gd name="T23" fmla="*/ 216032 h 168"/>
                <a:gd name="T24" fmla="*/ 108062 w 114"/>
                <a:gd name="T25" fmla="*/ 225425 h 1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4"/>
                <a:gd name="T40" fmla="*/ 0 h 168"/>
                <a:gd name="T41" fmla="*/ 114 w 114"/>
                <a:gd name="T42" fmla="*/ 168 h 1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4" h="168">
                  <a:moveTo>
                    <a:pt x="80" y="168"/>
                  </a:moveTo>
                  <a:cubicBezTo>
                    <a:pt x="77" y="158"/>
                    <a:pt x="91" y="160"/>
                    <a:pt x="98" y="153"/>
                  </a:cubicBezTo>
                  <a:cubicBezTo>
                    <a:pt x="101" y="145"/>
                    <a:pt x="102" y="120"/>
                    <a:pt x="99" y="111"/>
                  </a:cubicBezTo>
                  <a:cubicBezTo>
                    <a:pt x="100" y="107"/>
                    <a:pt x="97" y="97"/>
                    <a:pt x="98" y="93"/>
                  </a:cubicBezTo>
                  <a:cubicBezTo>
                    <a:pt x="100" y="87"/>
                    <a:pt x="114" y="81"/>
                    <a:pt x="114" y="81"/>
                  </a:cubicBezTo>
                  <a:cubicBezTo>
                    <a:pt x="110" y="59"/>
                    <a:pt x="92" y="50"/>
                    <a:pt x="80" y="34"/>
                  </a:cubicBezTo>
                  <a:cubicBezTo>
                    <a:pt x="76" y="22"/>
                    <a:pt x="71" y="11"/>
                    <a:pt x="66" y="0"/>
                  </a:cubicBezTo>
                  <a:cubicBezTo>
                    <a:pt x="59" y="1"/>
                    <a:pt x="51" y="0"/>
                    <a:pt x="44" y="2"/>
                  </a:cubicBezTo>
                  <a:cubicBezTo>
                    <a:pt x="29" y="5"/>
                    <a:pt x="24" y="39"/>
                    <a:pt x="8" y="50"/>
                  </a:cubicBezTo>
                  <a:cubicBezTo>
                    <a:pt x="11" y="63"/>
                    <a:pt x="0" y="71"/>
                    <a:pt x="12" y="74"/>
                  </a:cubicBezTo>
                  <a:cubicBezTo>
                    <a:pt x="34" y="91"/>
                    <a:pt x="19" y="117"/>
                    <a:pt x="11" y="140"/>
                  </a:cubicBezTo>
                  <a:cubicBezTo>
                    <a:pt x="14" y="152"/>
                    <a:pt x="35" y="164"/>
                    <a:pt x="48" y="161"/>
                  </a:cubicBezTo>
                  <a:cubicBezTo>
                    <a:pt x="55" y="162"/>
                    <a:pt x="74" y="162"/>
                    <a:pt x="80" y="168"/>
                  </a:cubicBezTo>
                  <a:close/>
                </a:path>
              </a:pathLst>
            </a:custGeom>
            <a:solidFill>
              <a:srgbClr val="80328C"/>
            </a:solidFill>
            <a:ln w="3175">
              <a:solidFill>
                <a:schemeClr val="bg1"/>
              </a:solidFill>
              <a:round/>
              <a:headEnd/>
              <a:tailEnd/>
            </a:ln>
          </p:spPr>
          <p:txBody>
            <a:bodyPr/>
            <a:lstStyle/>
            <a:p>
              <a:endParaRPr lang="zh-CN" altLang="en-US" dirty="0">
                <a:latin typeface="Plantagenet Cherokee" pitchFamily="18" charset="0"/>
              </a:endParaRPr>
            </a:p>
          </p:txBody>
        </p:sp>
      </p:grpSp>
      <p:sp>
        <p:nvSpPr>
          <p:cNvPr id="65" name="矩形 64"/>
          <p:cNvSpPr/>
          <p:nvPr/>
        </p:nvSpPr>
        <p:spPr>
          <a:xfrm>
            <a:off x="5588574" y="1710905"/>
            <a:ext cx="3320487" cy="1023357"/>
          </a:xfrm>
          <a:prstGeom prst="rect">
            <a:avLst/>
          </a:prstGeom>
        </p:spPr>
        <p:txBody>
          <a:bodyPr wrap="square">
            <a:spAutoFit/>
          </a:bodyPr>
          <a:lstStyle/>
          <a:p>
            <a:pPr>
              <a:lnSpc>
                <a:spcPct val="150000"/>
              </a:lnSpc>
            </a:pPr>
            <a:r>
              <a:rPr lang="en-US" altLang="zh-CN" sz="1400" dirty="0">
                <a:ea typeface="微软雅黑" panose="020B0503020204020204" pitchFamily="34" charset="-122"/>
              </a:rPr>
              <a:t>1928</a:t>
            </a:r>
            <a:r>
              <a:rPr lang="zh-CN" altLang="en-US" sz="1400" dirty="0">
                <a:ea typeface="微软雅黑" panose="020B0503020204020204" pitchFamily="34" charset="-122"/>
              </a:rPr>
              <a:t>年底已经有南京、上海、北平、唐山、青岛、大连、辽宁共七处南开校有分会，于是酝酿成立南开校友总会。 </a:t>
            </a:r>
          </a:p>
        </p:txBody>
      </p:sp>
      <p:sp>
        <p:nvSpPr>
          <p:cNvPr id="77" name="矩形 76"/>
          <p:cNvSpPr/>
          <p:nvPr/>
        </p:nvSpPr>
        <p:spPr>
          <a:xfrm>
            <a:off x="5588574" y="2979789"/>
            <a:ext cx="3320487" cy="2962349"/>
          </a:xfrm>
          <a:prstGeom prst="rect">
            <a:avLst/>
          </a:prstGeom>
        </p:spPr>
        <p:txBody>
          <a:bodyPr wrap="square">
            <a:spAutoFit/>
          </a:bodyPr>
          <a:lstStyle/>
          <a:p>
            <a:pPr>
              <a:lnSpc>
                <a:spcPct val="150000"/>
              </a:lnSpc>
            </a:pPr>
            <a:r>
              <a:rPr lang="en-US" altLang="zh-CN" sz="1400" dirty="0">
                <a:ea typeface="微软雅黑" panose="020B0503020204020204" pitchFamily="34" charset="-122"/>
              </a:rPr>
              <a:t>1929</a:t>
            </a:r>
            <a:r>
              <a:rPr lang="zh-CN" altLang="en-US" sz="1400" dirty="0">
                <a:ea typeface="微软雅黑" panose="020B0503020204020204" pitchFamily="34" charset="-122"/>
              </a:rPr>
              <a:t>年，在纪念南开学校学校成立二十五周年期间，于当年</a:t>
            </a:r>
            <a:r>
              <a:rPr lang="en-US" altLang="zh-CN" sz="1400" dirty="0">
                <a:ea typeface="微软雅黑" panose="020B0503020204020204" pitchFamily="34" charset="-122"/>
              </a:rPr>
              <a:t>10</a:t>
            </a:r>
            <a:r>
              <a:rPr lang="zh-CN" altLang="en-US" sz="1400" dirty="0">
                <a:ea typeface="微软雅黑" panose="020B0503020204020204" pitchFamily="34" charset="-122"/>
              </a:rPr>
              <a:t>月</a:t>
            </a:r>
            <a:r>
              <a:rPr lang="en-US" altLang="zh-CN" sz="1400" dirty="0">
                <a:ea typeface="微软雅黑" panose="020B0503020204020204" pitchFamily="34" charset="-122"/>
              </a:rPr>
              <a:t>19</a:t>
            </a:r>
            <a:r>
              <a:rPr lang="zh-CN" altLang="en-US" sz="1400" dirty="0">
                <a:ea typeface="微软雅黑" panose="020B0503020204020204" pitchFamily="34" charset="-122"/>
              </a:rPr>
              <a:t>日，南开校友总会筹备委员会在津正式成立。来自天津、北京、唐山、山海关、黑龙江等地校友二百余人在“福禄林”开会并秋宴，会上张伯苓发表演讲。马千里当选为校友总会主席。黎绍芬（黎元洪之女）、阎子亨、喻传鉴等</a:t>
            </a:r>
            <a:r>
              <a:rPr lang="en-US" altLang="zh-CN" sz="1400" dirty="0">
                <a:ea typeface="微软雅黑" panose="020B0503020204020204" pitchFamily="34" charset="-122"/>
              </a:rPr>
              <a:t>12</a:t>
            </a:r>
            <a:r>
              <a:rPr lang="zh-CN" altLang="en-US" sz="1400" dirty="0">
                <a:ea typeface="微软雅黑" panose="020B0503020204020204" pitchFamily="34" charset="-122"/>
              </a:rPr>
              <a:t>人为筹备委员，并草拟了校友会总章。</a:t>
            </a:r>
          </a:p>
        </p:txBody>
      </p:sp>
    </p:spTree>
    <p:extLst>
      <p:ext uri="{BB962C8B-B14F-4D97-AF65-F5344CB8AC3E}">
        <p14:creationId xmlns:p14="http://schemas.microsoft.com/office/powerpoint/2010/main" val="289016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3209925" y="3479800"/>
            <a:ext cx="2833688" cy="982663"/>
          </a:xfrm>
          <a:prstGeom prst="rect">
            <a:avLst/>
          </a:prstGeom>
          <a:solidFill>
            <a:srgbClr val="80328C"/>
          </a:solidFill>
          <a:ln w="9525">
            <a:noFill/>
            <a:miter lim="800000"/>
            <a:headEnd/>
            <a:tailEnd/>
          </a:ln>
          <a:effectLst>
            <a:outerShdw blurRad="63500" sx="102000" sy="102000" algn="ctr" rotWithShape="0">
              <a:prstClr val="black">
                <a:alpha val="20000"/>
              </a:prstClr>
            </a:outerShdw>
          </a:effectLst>
        </p:spPr>
        <p:txBody>
          <a:bodyPr/>
          <a:lstStyle/>
          <a:p>
            <a:pPr algn="ctr">
              <a:defRPr/>
            </a:pPr>
            <a:endParaRPr lang="zh-CN" altLang="en-US" sz="1600" dirty="0">
              <a:latin typeface="微软雅黑" pitchFamily="34" charset="-122"/>
              <a:ea typeface="微软雅黑" pitchFamily="34" charset="-122"/>
            </a:endParaRPr>
          </a:p>
        </p:txBody>
      </p:sp>
      <p:sp>
        <p:nvSpPr>
          <p:cNvPr id="15" name="Freeform 4"/>
          <p:cNvSpPr>
            <a:spLocks/>
          </p:cNvSpPr>
          <p:nvPr/>
        </p:nvSpPr>
        <p:spPr bwMode="auto">
          <a:xfrm>
            <a:off x="755650" y="2379663"/>
            <a:ext cx="3824288" cy="1482725"/>
          </a:xfrm>
          <a:custGeom>
            <a:avLst/>
            <a:gdLst/>
            <a:ahLst/>
            <a:cxnLst>
              <a:cxn ang="0">
                <a:pos x="0" y="1014"/>
              </a:cxn>
              <a:cxn ang="0">
                <a:pos x="1518" y="1014"/>
              </a:cxn>
              <a:cxn ang="0">
                <a:pos x="1518" y="696"/>
              </a:cxn>
              <a:cxn ang="0">
                <a:pos x="2444" y="696"/>
              </a:cxn>
              <a:cxn ang="0">
                <a:pos x="2444" y="0"/>
              </a:cxn>
              <a:cxn ang="0">
                <a:pos x="0" y="0"/>
              </a:cxn>
              <a:cxn ang="0">
                <a:pos x="0" y="1014"/>
              </a:cxn>
            </a:cxnLst>
            <a:rect l="0" t="0" r="r" b="b"/>
            <a:pathLst>
              <a:path w="2444" h="1014">
                <a:moveTo>
                  <a:pt x="0" y="1014"/>
                </a:moveTo>
                <a:lnTo>
                  <a:pt x="1518" y="1014"/>
                </a:lnTo>
                <a:lnTo>
                  <a:pt x="1518" y="696"/>
                </a:lnTo>
                <a:lnTo>
                  <a:pt x="2444" y="696"/>
                </a:lnTo>
                <a:lnTo>
                  <a:pt x="2444" y="0"/>
                </a:lnTo>
                <a:lnTo>
                  <a:pt x="0" y="0"/>
                </a:lnTo>
                <a:lnTo>
                  <a:pt x="0" y="1014"/>
                </a:lnTo>
              </a:path>
            </a:pathLst>
          </a:custGeom>
          <a:solidFill>
            <a:sysClr val="window" lastClr="FFFFFF"/>
          </a:solidFill>
          <a:ln w="12700">
            <a:noFill/>
            <a:miter lim="800000"/>
            <a:headEnd/>
            <a:tailEnd/>
          </a:ln>
          <a:effectLst>
            <a:outerShdw blurRad="50800" dist="38100" dir="5400000" algn="t" rotWithShape="0">
              <a:prstClr val="black">
                <a:alpha val="15000"/>
              </a:prstClr>
            </a:outerShdw>
          </a:effectLst>
        </p:spPr>
        <p:txBody>
          <a:bodyPr wrap="none" anchor="ctr"/>
          <a:lstStyle/>
          <a:p>
            <a:pPr algn="r" fontAlgn="auto">
              <a:spcBef>
                <a:spcPts val="0"/>
              </a:spcBef>
              <a:spcAft>
                <a:spcPts val="0"/>
              </a:spcAft>
              <a:defRPr/>
            </a:pPr>
            <a:endParaRPr lang="zh-CN" altLang="en-US" sz="1800" kern="0">
              <a:solidFill>
                <a:sysClr val="windowText" lastClr="000000"/>
              </a:solidFill>
              <a:latin typeface="Arial" charset="0"/>
              <a:ea typeface="微软雅黑" pitchFamily="34" charset="-122"/>
            </a:endParaRPr>
          </a:p>
        </p:txBody>
      </p:sp>
      <p:sp>
        <p:nvSpPr>
          <p:cNvPr id="16" name="Freeform 5"/>
          <p:cNvSpPr>
            <a:spLocks/>
          </p:cNvSpPr>
          <p:nvPr/>
        </p:nvSpPr>
        <p:spPr bwMode="auto">
          <a:xfrm>
            <a:off x="4708525" y="2379663"/>
            <a:ext cx="3730625" cy="1482725"/>
          </a:xfrm>
          <a:custGeom>
            <a:avLst/>
            <a:gdLst/>
            <a:ahLst/>
            <a:cxnLst>
              <a:cxn ang="0">
                <a:pos x="2444" y="1014"/>
              </a:cxn>
              <a:cxn ang="0">
                <a:pos x="926" y="1014"/>
              </a:cxn>
              <a:cxn ang="0">
                <a:pos x="926" y="696"/>
              </a:cxn>
              <a:cxn ang="0">
                <a:pos x="0" y="696"/>
              </a:cxn>
              <a:cxn ang="0">
                <a:pos x="0" y="0"/>
              </a:cxn>
              <a:cxn ang="0">
                <a:pos x="2444" y="0"/>
              </a:cxn>
              <a:cxn ang="0">
                <a:pos x="2444" y="1014"/>
              </a:cxn>
            </a:cxnLst>
            <a:rect l="0" t="0" r="r" b="b"/>
            <a:pathLst>
              <a:path w="2444" h="1014">
                <a:moveTo>
                  <a:pt x="2444" y="1014"/>
                </a:moveTo>
                <a:lnTo>
                  <a:pt x="926" y="1014"/>
                </a:lnTo>
                <a:lnTo>
                  <a:pt x="926" y="696"/>
                </a:lnTo>
                <a:lnTo>
                  <a:pt x="0" y="696"/>
                </a:lnTo>
                <a:lnTo>
                  <a:pt x="0" y="0"/>
                </a:lnTo>
                <a:lnTo>
                  <a:pt x="2444" y="0"/>
                </a:lnTo>
                <a:lnTo>
                  <a:pt x="2444" y="1014"/>
                </a:lnTo>
              </a:path>
            </a:pathLst>
          </a:custGeom>
          <a:solidFill>
            <a:sysClr val="window" lastClr="FFFFFF"/>
          </a:solidFill>
          <a:ln w="12700">
            <a:noFill/>
            <a:miter lim="800000"/>
            <a:headEnd/>
            <a:tailEnd/>
          </a:ln>
          <a:effectLst>
            <a:outerShdw blurRad="50800" dist="38100" dir="5400000" algn="t" rotWithShape="0">
              <a:prstClr val="black">
                <a:alpha val="15000"/>
              </a:prstClr>
            </a:outerShdw>
          </a:effectLst>
        </p:spPr>
        <p:txBody>
          <a:bodyPr wrap="none" anchor="ctr"/>
          <a:lstStyle/>
          <a:p>
            <a:pPr algn="r" fontAlgn="auto">
              <a:spcBef>
                <a:spcPts val="0"/>
              </a:spcBef>
              <a:spcAft>
                <a:spcPts val="0"/>
              </a:spcAft>
              <a:defRPr/>
            </a:pPr>
            <a:endParaRPr lang="zh-CN" altLang="en-US" sz="1800" kern="0">
              <a:solidFill>
                <a:sysClr val="windowText" lastClr="000000"/>
              </a:solidFill>
              <a:latin typeface="Arial" charset="0"/>
              <a:ea typeface="微软雅黑" pitchFamily="34" charset="-122"/>
            </a:endParaRPr>
          </a:p>
        </p:txBody>
      </p:sp>
      <p:sp>
        <p:nvSpPr>
          <p:cNvPr id="17" name="Freeform 6"/>
          <p:cNvSpPr>
            <a:spLocks/>
          </p:cNvSpPr>
          <p:nvPr/>
        </p:nvSpPr>
        <p:spPr bwMode="auto">
          <a:xfrm>
            <a:off x="755650" y="3984625"/>
            <a:ext cx="3830638" cy="1692275"/>
          </a:xfrm>
          <a:custGeom>
            <a:avLst/>
            <a:gdLst/>
            <a:ahLst/>
            <a:cxnLst>
              <a:cxn ang="0">
                <a:pos x="0" y="0"/>
              </a:cxn>
              <a:cxn ang="0">
                <a:pos x="1518" y="0"/>
              </a:cxn>
              <a:cxn ang="0">
                <a:pos x="1518" y="326"/>
              </a:cxn>
              <a:cxn ang="0">
                <a:pos x="2444" y="326"/>
              </a:cxn>
              <a:cxn ang="0">
                <a:pos x="2444" y="1022"/>
              </a:cxn>
              <a:cxn ang="0">
                <a:pos x="0" y="1022"/>
              </a:cxn>
              <a:cxn ang="0">
                <a:pos x="0" y="0"/>
              </a:cxn>
            </a:cxnLst>
            <a:rect l="0" t="0" r="r" b="b"/>
            <a:pathLst>
              <a:path w="2444" h="1022">
                <a:moveTo>
                  <a:pt x="0" y="0"/>
                </a:moveTo>
                <a:lnTo>
                  <a:pt x="1518" y="0"/>
                </a:lnTo>
                <a:lnTo>
                  <a:pt x="1518" y="326"/>
                </a:lnTo>
                <a:lnTo>
                  <a:pt x="2444" y="326"/>
                </a:lnTo>
                <a:lnTo>
                  <a:pt x="2444" y="1022"/>
                </a:lnTo>
                <a:lnTo>
                  <a:pt x="0" y="1022"/>
                </a:lnTo>
                <a:lnTo>
                  <a:pt x="0" y="0"/>
                </a:lnTo>
              </a:path>
            </a:pathLst>
          </a:custGeom>
          <a:solidFill>
            <a:sysClr val="window" lastClr="FFFFFF"/>
          </a:solidFill>
          <a:ln w="12700">
            <a:noFill/>
            <a:miter lim="800000"/>
            <a:headEnd/>
            <a:tailEnd/>
          </a:ln>
          <a:effectLst>
            <a:outerShdw blurRad="50800" dist="38100" dir="16200000" rotWithShape="0">
              <a:prstClr val="black">
                <a:alpha val="13000"/>
              </a:prstClr>
            </a:outerShdw>
          </a:effectLst>
        </p:spPr>
        <p:txBody>
          <a:bodyPr wrap="none" anchor="ctr"/>
          <a:lstStyle/>
          <a:p>
            <a:pPr algn="r" fontAlgn="auto">
              <a:spcBef>
                <a:spcPts val="0"/>
              </a:spcBef>
              <a:spcAft>
                <a:spcPts val="0"/>
              </a:spcAft>
              <a:defRPr/>
            </a:pPr>
            <a:endParaRPr lang="zh-CN" altLang="en-US" sz="1800" kern="0">
              <a:solidFill>
                <a:sysClr val="windowText" lastClr="000000"/>
              </a:solidFill>
              <a:latin typeface="Arial" charset="0"/>
              <a:ea typeface="微软雅黑" pitchFamily="34" charset="-122"/>
            </a:endParaRPr>
          </a:p>
        </p:txBody>
      </p:sp>
      <p:sp>
        <p:nvSpPr>
          <p:cNvPr id="18" name="Freeform 7"/>
          <p:cNvSpPr>
            <a:spLocks/>
          </p:cNvSpPr>
          <p:nvPr/>
        </p:nvSpPr>
        <p:spPr bwMode="auto">
          <a:xfrm>
            <a:off x="4708525" y="3984625"/>
            <a:ext cx="3735388" cy="1692275"/>
          </a:xfrm>
          <a:custGeom>
            <a:avLst/>
            <a:gdLst/>
            <a:ahLst/>
            <a:cxnLst>
              <a:cxn ang="0">
                <a:pos x="2444" y="0"/>
              </a:cxn>
              <a:cxn ang="0">
                <a:pos x="926" y="0"/>
              </a:cxn>
              <a:cxn ang="0">
                <a:pos x="926" y="326"/>
              </a:cxn>
              <a:cxn ang="0">
                <a:pos x="0" y="326"/>
              </a:cxn>
              <a:cxn ang="0">
                <a:pos x="0" y="1022"/>
              </a:cxn>
              <a:cxn ang="0">
                <a:pos x="2444" y="1022"/>
              </a:cxn>
              <a:cxn ang="0">
                <a:pos x="2444" y="0"/>
              </a:cxn>
            </a:cxnLst>
            <a:rect l="0" t="0" r="r" b="b"/>
            <a:pathLst>
              <a:path w="2444" h="1022">
                <a:moveTo>
                  <a:pt x="2444" y="0"/>
                </a:moveTo>
                <a:lnTo>
                  <a:pt x="926" y="0"/>
                </a:lnTo>
                <a:lnTo>
                  <a:pt x="926" y="326"/>
                </a:lnTo>
                <a:lnTo>
                  <a:pt x="0" y="326"/>
                </a:lnTo>
                <a:lnTo>
                  <a:pt x="0" y="1022"/>
                </a:lnTo>
                <a:lnTo>
                  <a:pt x="2444" y="1022"/>
                </a:lnTo>
                <a:lnTo>
                  <a:pt x="2444" y="0"/>
                </a:lnTo>
              </a:path>
            </a:pathLst>
          </a:custGeom>
          <a:solidFill>
            <a:sysClr val="window" lastClr="FFFFFF"/>
          </a:solidFill>
          <a:ln w="12700">
            <a:noFill/>
            <a:miter lim="800000"/>
            <a:headEnd/>
            <a:tailEnd/>
          </a:ln>
          <a:effectLst>
            <a:outerShdw blurRad="50800" dist="38100" dir="16200000" rotWithShape="0">
              <a:prstClr val="black">
                <a:alpha val="13000"/>
              </a:prstClr>
            </a:outerShdw>
          </a:effectLst>
        </p:spPr>
        <p:txBody>
          <a:bodyPr wrap="none" anchor="ctr"/>
          <a:lstStyle/>
          <a:p>
            <a:pPr algn="r" fontAlgn="auto">
              <a:spcBef>
                <a:spcPts val="0"/>
              </a:spcBef>
              <a:spcAft>
                <a:spcPts val="0"/>
              </a:spcAft>
              <a:defRPr/>
            </a:pPr>
            <a:endParaRPr lang="zh-CN" altLang="en-US" sz="1800" kern="0">
              <a:solidFill>
                <a:sysClr val="windowText" lastClr="000000"/>
              </a:solidFill>
              <a:latin typeface="Arial" charset="0"/>
              <a:ea typeface="微软雅黑" pitchFamily="34" charset="-122"/>
            </a:endParaRPr>
          </a:p>
        </p:txBody>
      </p:sp>
      <p:sp>
        <p:nvSpPr>
          <p:cNvPr id="10249" name="Text Box 8"/>
          <p:cNvSpPr txBox="1">
            <a:spLocks noChangeArrowheads="1"/>
          </p:cNvSpPr>
          <p:nvPr/>
        </p:nvSpPr>
        <p:spPr bwMode="auto">
          <a:xfrm>
            <a:off x="3382963" y="3818037"/>
            <a:ext cx="25384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nchor="ctr">
            <a:spAutoFit/>
          </a:bodyPr>
          <a:lstStyle>
            <a:lvl1pPr algn="r" eaLnBrk="0" hangingPunct="0">
              <a:defRPr sz="2400">
                <a:solidFill>
                  <a:schemeClr val="tx2"/>
                </a:solidFill>
                <a:latin typeface="Arial" panose="020B0604020202020204" pitchFamily="34" charset="0"/>
                <a:ea typeface="宋体" panose="02010600030101010101" pitchFamily="2" charset="-122"/>
              </a:defRPr>
            </a:lvl1pPr>
            <a:lvl2pPr marL="742950" indent="-285750" algn="r" eaLnBrk="0" hangingPunct="0">
              <a:defRPr sz="2400">
                <a:solidFill>
                  <a:schemeClr val="tx2"/>
                </a:solidFill>
                <a:latin typeface="Arial" panose="020B0604020202020204" pitchFamily="34" charset="0"/>
                <a:ea typeface="宋体" panose="02010600030101010101" pitchFamily="2" charset="-122"/>
              </a:defRPr>
            </a:lvl2pPr>
            <a:lvl3pPr marL="1143000" indent="-228600" algn="r" eaLnBrk="0" hangingPunct="0">
              <a:defRPr sz="2400">
                <a:solidFill>
                  <a:schemeClr val="tx2"/>
                </a:solidFill>
                <a:latin typeface="Arial" panose="020B0604020202020204" pitchFamily="34" charset="0"/>
                <a:ea typeface="宋体" panose="02010600030101010101" pitchFamily="2" charset="-122"/>
              </a:defRPr>
            </a:lvl3pPr>
            <a:lvl4pPr marL="1600200" indent="-228600" algn="r" eaLnBrk="0" hangingPunct="0">
              <a:defRPr sz="2400">
                <a:solidFill>
                  <a:schemeClr val="tx2"/>
                </a:solidFill>
                <a:latin typeface="Arial" panose="020B0604020202020204" pitchFamily="34" charset="0"/>
                <a:ea typeface="宋体" panose="02010600030101010101" pitchFamily="2" charset="-122"/>
              </a:defRPr>
            </a:lvl4pPr>
            <a:lvl5pPr marL="2057400" indent="-228600" algn="r" eaLnBrk="0" hangingPunct="0">
              <a:defRPr sz="2400">
                <a:solidFill>
                  <a:schemeClr val="tx2"/>
                </a:solidFill>
                <a:latin typeface="Arial" panose="020B0604020202020204" pitchFamily="34" charset="0"/>
                <a:ea typeface="宋体" panose="02010600030101010101" pitchFamily="2" charset="-122"/>
              </a:defRPr>
            </a:lvl5pPr>
            <a:lvl6pPr marL="25146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6pPr>
            <a:lvl7pPr marL="29718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7pPr>
            <a:lvl8pPr marL="34290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8pPr>
            <a:lvl9pPr marL="3886200" indent="-228600" algn="r" eaLnBrk="0" fontAlgn="base" hangingPunct="0">
              <a:spcBef>
                <a:spcPct val="0"/>
              </a:spcBef>
              <a:spcAft>
                <a:spcPct val="0"/>
              </a:spcAft>
              <a:defRPr sz="2400">
                <a:solidFill>
                  <a:schemeClr val="tx2"/>
                </a:solidFill>
                <a:latin typeface="Arial" panose="020B0604020202020204" pitchFamily="34" charset="0"/>
                <a:ea typeface="宋体" panose="02010600030101010101" pitchFamily="2" charset="-122"/>
              </a:defRPr>
            </a:lvl9pPr>
          </a:lstStyle>
          <a:p>
            <a:pPr algn="ctr" eaLnBrk="1" hangingPunct="1"/>
            <a:r>
              <a:rPr kumimoji="1" lang="zh-CN" altLang="en-US" sz="2000" b="1" dirty="0">
                <a:solidFill>
                  <a:schemeClr val="bg1"/>
                </a:solidFill>
                <a:latin typeface="微软雅黑" panose="020B0503020204020204" pitchFamily="34" charset="-122"/>
                <a:ea typeface="微软雅黑" panose="020B0503020204020204" pitchFamily="34" charset="-122"/>
              </a:rPr>
              <a:t>南开校友会章程</a:t>
            </a:r>
          </a:p>
        </p:txBody>
      </p:sp>
      <p:sp>
        <p:nvSpPr>
          <p:cNvPr id="10250" name="Rectangle 9"/>
          <p:cNvSpPr>
            <a:spLocks noChangeArrowheads="1"/>
          </p:cNvSpPr>
          <p:nvPr/>
        </p:nvSpPr>
        <p:spPr bwMode="auto">
          <a:xfrm>
            <a:off x="919163" y="2695575"/>
            <a:ext cx="3421062"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lstStyle>
            <a:lvl1pPr marL="342900" indent="-342900" algn="r" defTabSz="330200" eaLnBrk="0" hangingPunct="0">
              <a:tabLst>
                <a:tab pos="8521700" algn="r"/>
              </a:tabLst>
              <a:defRPr sz="2400">
                <a:solidFill>
                  <a:schemeClr val="tx2"/>
                </a:solidFill>
                <a:latin typeface="Arial" panose="020B0604020202020204" pitchFamily="34" charset="0"/>
                <a:ea typeface="宋体" panose="02010600030101010101" pitchFamily="2" charset="-122"/>
              </a:defRPr>
            </a:lvl1pPr>
            <a:lvl2pPr marL="190500" indent="-188913" algn="r" defTabSz="330200" eaLnBrk="0" hangingPunct="0">
              <a:tabLst>
                <a:tab pos="8521700" algn="r"/>
              </a:tabLst>
              <a:defRPr sz="2400">
                <a:solidFill>
                  <a:schemeClr val="tx2"/>
                </a:solidFill>
                <a:latin typeface="Arial" panose="020B0604020202020204" pitchFamily="34" charset="0"/>
                <a:ea typeface="宋体" panose="02010600030101010101" pitchFamily="2" charset="-122"/>
              </a:defRPr>
            </a:lvl2pPr>
            <a:lvl3pPr marL="1143000" indent="-228600" algn="r" defTabSz="330200" eaLnBrk="0" hangingPunct="0">
              <a:tabLst>
                <a:tab pos="8521700" algn="r"/>
              </a:tabLst>
              <a:defRPr sz="2400">
                <a:solidFill>
                  <a:schemeClr val="tx2"/>
                </a:solidFill>
                <a:latin typeface="Arial" panose="020B0604020202020204" pitchFamily="34" charset="0"/>
                <a:ea typeface="宋体" panose="02010600030101010101" pitchFamily="2" charset="-122"/>
              </a:defRPr>
            </a:lvl3pPr>
            <a:lvl4pPr marL="1600200" indent="-228600" algn="r" defTabSz="330200" eaLnBrk="0" hangingPunct="0">
              <a:tabLst>
                <a:tab pos="8521700" algn="r"/>
              </a:tabLst>
              <a:defRPr sz="2400">
                <a:solidFill>
                  <a:schemeClr val="tx2"/>
                </a:solidFill>
                <a:latin typeface="Arial" panose="020B0604020202020204" pitchFamily="34" charset="0"/>
                <a:ea typeface="宋体" panose="02010600030101010101" pitchFamily="2" charset="-122"/>
              </a:defRPr>
            </a:lvl4pPr>
            <a:lvl5pPr marL="2057400" indent="-228600" algn="r" defTabSz="330200" eaLnBrk="0" hangingPunct="0">
              <a:tabLst>
                <a:tab pos="8521700" algn="r"/>
              </a:tabLst>
              <a:defRPr sz="2400">
                <a:solidFill>
                  <a:schemeClr val="tx2"/>
                </a:solidFill>
                <a:latin typeface="Arial" panose="020B0604020202020204" pitchFamily="34" charset="0"/>
                <a:ea typeface="宋体" panose="02010600030101010101" pitchFamily="2" charset="-122"/>
              </a:defRPr>
            </a:lvl5pPr>
            <a:lvl6pPr marL="2514600" indent="-228600" algn="r" defTabSz="330200" eaLnBrk="0" fontAlgn="base" hangingPunct="0">
              <a:spcBef>
                <a:spcPct val="0"/>
              </a:spcBef>
              <a:spcAft>
                <a:spcPct val="0"/>
              </a:spcAft>
              <a:tabLst>
                <a:tab pos="8521700" algn="r"/>
              </a:tabLst>
              <a:defRPr sz="2400">
                <a:solidFill>
                  <a:schemeClr val="tx2"/>
                </a:solidFill>
                <a:latin typeface="Arial" panose="020B0604020202020204" pitchFamily="34" charset="0"/>
                <a:ea typeface="宋体" panose="02010600030101010101" pitchFamily="2" charset="-122"/>
              </a:defRPr>
            </a:lvl6pPr>
            <a:lvl7pPr marL="2971800" indent="-228600" algn="r" defTabSz="330200" eaLnBrk="0" fontAlgn="base" hangingPunct="0">
              <a:spcBef>
                <a:spcPct val="0"/>
              </a:spcBef>
              <a:spcAft>
                <a:spcPct val="0"/>
              </a:spcAft>
              <a:tabLst>
                <a:tab pos="8521700" algn="r"/>
              </a:tabLst>
              <a:defRPr sz="2400">
                <a:solidFill>
                  <a:schemeClr val="tx2"/>
                </a:solidFill>
                <a:latin typeface="Arial" panose="020B0604020202020204" pitchFamily="34" charset="0"/>
                <a:ea typeface="宋体" panose="02010600030101010101" pitchFamily="2" charset="-122"/>
              </a:defRPr>
            </a:lvl7pPr>
            <a:lvl8pPr marL="3429000" indent="-228600" algn="r" defTabSz="330200" eaLnBrk="0" fontAlgn="base" hangingPunct="0">
              <a:spcBef>
                <a:spcPct val="0"/>
              </a:spcBef>
              <a:spcAft>
                <a:spcPct val="0"/>
              </a:spcAft>
              <a:tabLst>
                <a:tab pos="8521700" algn="r"/>
              </a:tabLst>
              <a:defRPr sz="2400">
                <a:solidFill>
                  <a:schemeClr val="tx2"/>
                </a:solidFill>
                <a:latin typeface="Arial" panose="020B0604020202020204" pitchFamily="34" charset="0"/>
                <a:ea typeface="宋体" panose="02010600030101010101" pitchFamily="2" charset="-122"/>
              </a:defRPr>
            </a:lvl8pPr>
            <a:lvl9pPr marL="3886200" indent="-228600" algn="r" defTabSz="330200" eaLnBrk="0" fontAlgn="base" hangingPunct="0">
              <a:spcBef>
                <a:spcPct val="0"/>
              </a:spcBef>
              <a:spcAft>
                <a:spcPct val="0"/>
              </a:spcAft>
              <a:tabLst>
                <a:tab pos="8521700" algn="r"/>
              </a:tabLst>
              <a:defRPr sz="2400">
                <a:solidFill>
                  <a:schemeClr val="tx2"/>
                </a:solidFill>
                <a:latin typeface="Arial" panose="020B0604020202020204" pitchFamily="34" charset="0"/>
                <a:ea typeface="宋体" panose="02010600030101010101" pitchFamily="2" charset="-122"/>
              </a:defRPr>
            </a:lvl9pPr>
          </a:lstStyle>
          <a:p>
            <a:pPr marL="1587" lvl="1" indent="0" algn="ctr" eaLnBrk="1" hangingPunct="1">
              <a:lnSpc>
                <a:spcPct val="130000"/>
              </a:lnSpc>
            </a:pPr>
            <a:r>
              <a:rPr kumimoji="1" lang="zh-CN" altLang="en-US" dirty="0">
                <a:latin typeface="微软雅黑" panose="020B0503020204020204" pitchFamily="34" charset="-122"/>
                <a:ea typeface="微软雅黑" panose="020B0503020204020204" pitchFamily="34" charset="-122"/>
              </a:rPr>
              <a:t>南开校友会</a:t>
            </a:r>
          </a:p>
        </p:txBody>
      </p:sp>
      <p:sp>
        <p:nvSpPr>
          <p:cNvPr id="25" name="Rectangle 13"/>
          <p:cNvSpPr>
            <a:spLocks noChangeArrowheads="1"/>
          </p:cNvSpPr>
          <p:nvPr/>
        </p:nvSpPr>
        <p:spPr bwMode="auto">
          <a:xfrm>
            <a:off x="755650" y="2184400"/>
            <a:ext cx="3830638" cy="360363"/>
          </a:xfrm>
          <a:prstGeom prst="rect">
            <a:avLst/>
          </a:prstGeom>
          <a:solidFill>
            <a:srgbClr val="80328C">
              <a:alpha val="80000"/>
            </a:srgbClr>
          </a:solidFill>
          <a:ln w="9525">
            <a:noFill/>
            <a:miter lim="800000"/>
            <a:headEnd/>
            <a:tailEnd/>
          </a:ln>
          <a:effectLst/>
        </p:spPr>
        <p:txBody>
          <a:bodyPr lIns="92075" tIns="72000" rIns="92075" bIns="72000">
            <a:spAutoFit/>
          </a:bodyPr>
          <a:lstStyle/>
          <a:p>
            <a:pPr algn="ctr" eaLnBrk="0" fontAlgn="auto" hangingPunct="0">
              <a:spcAft>
                <a:spcPts val="0"/>
              </a:spcAft>
              <a:defRPr/>
            </a:pPr>
            <a:r>
              <a:rPr lang="zh-CN" altLang="en-US" sz="1400" b="1" kern="0" dirty="0">
                <a:solidFill>
                  <a:sysClr val="window" lastClr="FFFFFF"/>
                </a:solidFill>
                <a:latin typeface="微软雅黑" pitchFamily="34" charset="-122"/>
                <a:ea typeface="微软雅黑" pitchFamily="34" charset="-122"/>
              </a:rPr>
              <a:t>校友会定名</a:t>
            </a:r>
          </a:p>
        </p:txBody>
      </p:sp>
      <p:sp>
        <p:nvSpPr>
          <p:cNvPr id="27" name="Rectangle 15"/>
          <p:cNvSpPr>
            <a:spLocks noChangeArrowheads="1"/>
          </p:cNvSpPr>
          <p:nvPr/>
        </p:nvSpPr>
        <p:spPr bwMode="auto">
          <a:xfrm>
            <a:off x="4708525" y="2184400"/>
            <a:ext cx="3736975" cy="360363"/>
          </a:xfrm>
          <a:prstGeom prst="rect">
            <a:avLst/>
          </a:prstGeom>
          <a:solidFill>
            <a:srgbClr val="80328C">
              <a:alpha val="80000"/>
            </a:srgbClr>
          </a:solidFill>
          <a:ln w="9525">
            <a:noFill/>
            <a:miter lim="800000"/>
            <a:headEnd/>
            <a:tailEnd/>
          </a:ln>
          <a:effectLst/>
        </p:spPr>
        <p:txBody>
          <a:bodyPr lIns="92075" tIns="72000" rIns="92075" bIns="72000">
            <a:spAutoFit/>
          </a:bodyPr>
          <a:lstStyle/>
          <a:p>
            <a:pPr algn="ctr" eaLnBrk="0" fontAlgn="auto" hangingPunct="0">
              <a:spcAft>
                <a:spcPts val="0"/>
              </a:spcAft>
              <a:defRPr/>
            </a:pPr>
            <a:r>
              <a:rPr lang="zh-CN" altLang="en-US" sz="1400" b="1" kern="0" dirty="0">
                <a:solidFill>
                  <a:sysClr val="window" lastClr="FFFFFF"/>
                </a:solidFill>
                <a:latin typeface="微软雅黑" pitchFamily="34" charset="-122"/>
                <a:ea typeface="微软雅黑" pitchFamily="34" charset="-122"/>
              </a:rPr>
              <a:t>校友会宗旨</a:t>
            </a:r>
          </a:p>
        </p:txBody>
      </p:sp>
      <p:sp>
        <p:nvSpPr>
          <p:cNvPr id="28" name="Rectangle 17"/>
          <p:cNvSpPr>
            <a:spLocks noChangeArrowheads="1"/>
          </p:cNvSpPr>
          <p:nvPr/>
        </p:nvSpPr>
        <p:spPr bwMode="auto">
          <a:xfrm>
            <a:off x="755650" y="5353050"/>
            <a:ext cx="3830638" cy="360363"/>
          </a:xfrm>
          <a:prstGeom prst="rect">
            <a:avLst/>
          </a:prstGeom>
          <a:solidFill>
            <a:srgbClr val="80328C">
              <a:alpha val="80000"/>
            </a:srgbClr>
          </a:solidFill>
          <a:ln w="9525">
            <a:noFill/>
            <a:miter lim="800000"/>
            <a:headEnd/>
            <a:tailEnd/>
          </a:ln>
          <a:effectLst/>
        </p:spPr>
        <p:txBody>
          <a:bodyPr lIns="92075" tIns="72000" rIns="92075" bIns="72000">
            <a:spAutoFit/>
          </a:bodyPr>
          <a:lstStyle/>
          <a:p>
            <a:pPr algn="ctr" eaLnBrk="0" fontAlgn="auto" hangingPunct="0">
              <a:spcAft>
                <a:spcPts val="0"/>
              </a:spcAft>
              <a:defRPr/>
            </a:pPr>
            <a:r>
              <a:rPr lang="zh-CN" altLang="en-US" sz="1400" b="1" kern="0" dirty="0">
                <a:solidFill>
                  <a:sysClr val="window" lastClr="FFFFFF"/>
                </a:solidFill>
                <a:latin typeface="微软雅黑" pitchFamily="34" charset="-122"/>
                <a:ea typeface="微软雅黑" pitchFamily="34" charset="-122"/>
              </a:rPr>
              <a:t>校友会会员</a:t>
            </a:r>
          </a:p>
        </p:txBody>
      </p:sp>
      <p:sp>
        <p:nvSpPr>
          <p:cNvPr id="29" name="Rectangle 19"/>
          <p:cNvSpPr>
            <a:spLocks noChangeArrowheads="1"/>
          </p:cNvSpPr>
          <p:nvPr/>
        </p:nvSpPr>
        <p:spPr bwMode="auto">
          <a:xfrm>
            <a:off x="4708525" y="5353050"/>
            <a:ext cx="3735388" cy="360363"/>
          </a:xfrm>
          <a:prstGeom prst="rect">
            <a:avLst/>
          </a:prstGeom>
          <a:solidFill>
            <a:srgbClr val="80328C">
              <a:alpha val="80000"/>
            </a:srgbClr>
          </a:solidFill>
          <a:ln w="9525">
            <a:noFill/>
            <a:miter lim="800000"/>
            <a:headEnd/>
            <a:tailEnd/>
          </a:ln>
          <a:effectLst/>
        </p:spPr>
        <p:txBody>
          <a:bodyPr lIns="92075" tIns="72000" rIns="92075" bIns="72000">
            <a:spAutoFit/>
          </a:bodyPr>
          <a:lstStyle/>
          <a:p>
            <a:pPr algn="ctr" eaLnBrk="0" fontAlgn="auto" hangingPunct="0">
              <a:spcAft>
                <a:spcPts val="0"/>
              </a:spcAft>
              <a:defRPr/>
            </a:pPr>
            <a:r>
              <a:rPr lang="zh-CN" altLang="en-US" sz="1400" b="1" kern="0" dirty="0">
                <a:solidFill>
                  <a:sysClr val="window" lastClr="FFFFFF"/>
                </a:solidFill>
                <a:latin typeface="微软雅黑" pitchFamily="34" charset="-122"/>
                <a:ea typeface="微软雅黑" pitchFamily="34" charset="-122"/>
              </a:rPr>
              <a:t>校友会组织</a:t>
            </a:r>
          </a:p>
        </p:txBody>
      </p:sp>
      <p:sp>
        <p:nvSpPr>
          <p:cNvPr id="10255" name="Rectangle 9"/>
          <p:cNvSpPr>
            <a:spLocks noChangeArrowheads="1"/>
          </p:cNvSpPr>
          <p:nvPr/>
        </p:nvSpPr>
        <p:spPr bwMode="auto">
          <a:xfrm>
            <a:off x="4862513" y="2695575"/>
            <a:ext cx="342265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lstStyle>
            <a:lvl1pPr marL="342900" indent="-342900" algn="r" defTabSz="330200" eaLnBrk="0" hangingPunct="0">
              <a:tabLst>
                <a:tab pos="8521700" algn="r"/>
              </a:tabLst>
              <a:defRPr sz="2400">
                <a:solidFill>
                  <a:schemeClr val="tx2"/>
                </a:solidFill>
                <a:latin typeface="Arial" panose="020B0604020202020204" pitchFamily="34" charset="0"/>
                <a:ea typeface="宋体" panose="02010600030101010101" pitchFamily="2" charset="-122"/>
              </a:defRPr>
            </a:lvl1pPr>
            <a:lvl2pPr marL="190500" indent="-188913" algn="r" defTabSz="330200" eaLnBrk="0" hangingPunct="0">
              <a:tabLst>
                <a:tab pos="8521700" algn="r"/>
              </a:tabLst>
              <a:defRPr sz="2400">
                <a:solidFill>
                  <a:schemeClr val="tx2"/>
                </a:solidFill>
                <a:latin typeface="Arial" panose="020B0604020202020204" pitchFamily="34" charset="0"/>
                <a:ea typeface="宋体" panose="02010600030101010101" pitchFamily="2" charset="-122"/>
              </a:defRPr>
            </a:lvl2pPr>
            <a:lvl3pPr marL="1143000" indent="-228600" algn="r" defTabSz="330200" eaLnBrk="0" hangingPunct="0">
              <a:tabLst>
                <a:tab pos="8521700" algn="r"/>
              </a:tabLst>
              <a:defRPr sz="2400">
                <a:solidFill>
                  <a:schemeClr val="tx2"/>
                </a:solidFill>
                <a:latin typeface="Arial" panose="020B0604020202020204" pitchFamily="34" charset="0"/>
                <a:ea typeface="宋体" panose="02010600030101010101" pitchFamily="2" charset="-122"/>
              </a:defRPr>
            </a:lvl3pPr>
            <a:lvl4pPr marL="1600200" indent="-228600" algn="r" defTabSz="330200" eaLnBrk="0" hangingPunct="0">
              <a:tabLst>
                <a:tab pos="8521700" algn="r"/>
              </a:tabLst>
              <a:defRPr sz="2400">
                <a:solidFill>
                  <a:schemeClr val="tx2"/>
                </a:solidFill>
                <a:latin typeface="Arial" panose="020B0604020202020204" pitchFamily="34" charset="0"/>
                <a:ea typeface="宋体" panose="02010600030101010101" pitchFamily="2" charset="-122"/>
              </a:defRPr>
            </a:lvl4pPr>
            <a:lvl5pPr marL="2057400" indent="-228600" algn="r" defTabSz="330200" eaLnBrk="0" hangingPunct="0">
              <a:tabLst>
                <a:tab pos="8521700" algn="r"/>
              </a:tabLst>
              <a:defRPr sz="2400">
                <a:solidFill>
                  <a:schemeClr val="tx2"/>
                </a:solidFill>
                <a:latin typeface="Arial" panose="020B0604020202020204" pitchFamily="34" charset="0"/>
                <a:ea typeface="宋体" panose="02010600030101010101" pitchFamily="2" charset="-122"/>
              </a:defRPr>
            </a:lvl5pPr>
            <a:lvl6pPr marL="2514600" indent="-228600" algn="r" defTabSz="330200" eaLnBrk="0" fontAlgn="base" hangingPunct="0">
              <a:spcBef>
                <a:spcPct val="0"/>
              </a:spcBef>
              <a:spcAft>
                <a:spcPct val="0"/>
              </a:spcAft>
              <a:tabLst>
                <a:tab pos="8521700" algn="r"/>
              </a:tabLst>
              <a:defRPr sz="2400">
                <a:solidFill>
                  <a:schemeClr val="tx2"/>
                </a:solidFill>
                <a:latin typeface="Arial" panose="020B0604020202020204" pitchFamily="34" charset="0"/>
                <a:ea typeface="宋体" panose="02010600030101010101" pitchFamily="2" charset="-122"/>
              </a:defRPr>
            </a:lvl6pPr>
            <a:lvl7pPr marL="2971800" indent="-228600" algn="r" defTabSz="330200" eaLnBrk="0" fontAlgn="base" hangingPunct="0">
              <a:spcBef>
                <a:spcPct val="0"/>
              </a:spcBef>
              <a:spcAft>
                <a:spcPct val="0"/>
              </a:spcAft>
              <a:tabLst>
                <a:tab pos="8521700" algn="r"/>
              </a:tabLst>
              <a:defRPr sz="2400">
                <a:solidFill>
                  <a:schemeClr val="tx2"/>
                </a:solidFill>
                <a:latin typeface="Arial" panose="020B0604020202020204" pitchFamily="34" charset="0"/>
                <a:ea typeface="宋体" panose="02010600030101010101" pitchFamily="2" charset="-122"/>
              </a:defRPr>
            </a:lvl7pPr>
            <a:lvl8pPr marL="3429000" indent="-228600" algn="r" defTabSz="330200" eaLnBrk="0" fontAlgn="base" hangingPunct="0">
              <a:spcBef>
                <a:spcPct val="0"/>
              </a:spcBef>
              <a:spcAft>
                <a:spcPct val="0"/>
              </a:spcAft>
              <a:tabLst>
                <a:tab pos="8521700" algn="r"/>
              </a:tabLst>
              <a:defRPr sz="2400">
                <a:solidFill>
                  <a:schemeClr val="tx2"/>
                </a:solidFill>
                <a:latin typeface="Arial" panose="020B0604020202020204" pitchFamily="34" charset="0"/>
                <a:ea typeface="宋体" panose="02010600030101010101" pitchFamily="2" charset="-122"/>
              </a:defRPr>
            </a:lvl8pPr>
            <a:lvl9pPr marL="3886200" indent="-228600" algn="r" defTabSz="330200" eaLnBrk="0" fontAlgn="base" hangingPunct="0">
              <a:spcBef>
                <a:spcPct val="0"/>
              </a:spcBef>
              <a:spcAft>
                <a:spcPct val="0"/>
              </a:spcAft>
              <a:tabLst>
                <a:tab pos="8521700" algn="r"/>
              </a:tabLst>
              <a:defRPr sz="2400">
                <a:solidFill>
                  <a:schemeClr val="tx2"/>
                </a:solidFill>
                <a:latin typeface="Arial" panose="020B0604020202020204" pitchFamily="34" charset="0"/>
                <a:ea typeface="宋体" panose="02010600030101010101" pitchFamily="2" charset="-122"/>
              </a:defRPr>
            </a:lvl9pPr>
          </a:lstStyle>
          <a:p>
            <a:pPr marL="1587" lvl="1" indent="0" algn="ctr" eaLnBrk="1" hangingPunct="1">
              <a:lnSpc>
                <a:spcPct val="130000"/>
              </a:lnSpc>
            </a:pPr>
            <a:r>
              <a:rPr kumimoji="1" lang="zh-CN" altLang="en-US" sz="1800" dirty="0">
                <a:latin typeface="微软雅黑" panose="020B0503020204020204" pitchFamily="34" charset="-122"/>
                <a:ea typeface="微软雅黑" panose="020B0503020204020204" pitchFamily="34" charset="-122"/>
              </a:rPr>
              <a:t>联络感情、砥砺学行、爱护学校</a:t>
            </a:r>
          </a:p>
        </p:txBody>
      </p:sp>
      <p:sp>
        <p:nvSpPr>
          <p:cNvPr id="10256" name="Rectangle 9"/>
          <p:cNvSpPr>
            <a:spLocks noChangeArrowheads="1"/>
          </p:cNvSpPr>
          <p:nvPr/>
        </p:nvSpPr>
        <p:spPr bwMode="auto">
          <a:xfrm>
            <a:off x="919163" y="4729163"/>
            <a:ext cx="342106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lstStyle>
            <a:lvl1pPr marL="342900" indent="-342900" algn="r" defTabSz="330200" eaLnBrk="0" hangingPunct="0">
              <a:tabLst>
                <a:tab pos="8521700" algn="r"/>
              </a:tabLst>
              <a:defRPr sz="2400">
                <a:solidFill>
                  <a:schemeClr val="tx2"/>
                </a:solidFill>
                <a:latin typeface="Arial" panose="020B0604020202020204" pitchFamily="34" charset="0"/>
                <a:ea typeface="宋体" panose="02010600030101010101" pitchFamily="2" charset="-122"/>
              </a:defRPr>
            </a:lvl1pPr>
            <a:lvl2pPr marL="190500" indent="-188913" algn="r" defTabSz="330200" eaLnBrk="0" hangingPunct="0">
              <a:tabLst>
                <a:tab pos="8521700" algn="r"/>
              </a:tabLst>
              <a:defRPr sz="2400">
                <a:solidFill>
                  <a:schemeClr val="tx2"/>
                </a:solidFill>
                <a:latin typeface="Arial" panose="020B0604020202020204" pitchFamily="34" charset="0"/>
                <a:ea typeface="宋体" panose="02010600030101010101" pitchFamily="2" charset="-122"/>
              </a:defRPr>
            </a:lvl2pPr>
            <a:lvl3pPr marL="1143000" indent="-228600" algn="r" defTabSz="330200" eaLnBrk="0" hangingPunct="0">
              <a:tabLst>
                <a:tab pos="8521700" algn="r"/>
              </a:tabLst>
              <a:defRPr sz="2400">
                <a:solidFill>
                  <a:schemeClr val="tx2"/>
                </a:solidFill>
                <a:latin typeface="Arial" panose="020B0604020202020204" pitchFamily="34" charset="0"/>
                <a:ea typeface="宋体" panose="02010600030101010101" pitchFamily="2" charset="-122"/>
              </a:defRPr>
            </a:lvl3pPr>
            <a:lvl4pPr marL="1600200" indent="-228600" algn="r" defTabSz="330200" eaLnBrk="0" hangingPunct="0">
              <a:tabLst>
                <a:tab pos="8521700" algn="r"/>
              </a:tabLst>
              <a:defRPr sz="2400">
                <a:solidFill>
                  <a:schemeClr val="tx2"/>
                </a:solidFill>
                <a:latin typeface="Arial" panose="020B0604020202020204" pitchFamily="34" charset="0"/>
                <a:ea typeface="宋体" panose="02010600030101010101" pitchFamily="2" charset="-122"/>
              </a:defRPr>
            </a:lvl4pPr>
            <a:lvl5pPr marL="2057400" indent="-228600" algn="r" defTabSz="330200" eaLnBrk="0" hangingPunct="0">
              <a:tabLst>
                <a:tab pos="8521700" algn="r"/>
              </a:tabLst>
              <a:defRPr sz="2400">
                <a:solidFill>
                  <a:schemeClr val="tx2"/>
                </a:solidFill>
                <a:latin typeface="Arial" panose="020B0604020202020204" pitchFamily="34" charset="0"/>
                <a:ea typeface="宋体" panose="02010600030101010101" pitchFamily="2" charset="-122"/>
              </a:defRPr>
            </a:lvl5pPr>
            <a:lvl6pPr marL="2514600" indent="-228600" algn="r" defTabSz="330200" eaLnBrk="0" fontAlgn="base" hangingPunct="0">
              <a:spcBef>
                <a:spcPct val="0"/>
              </a:spcBef>
              <a:spcAft>
                <a:spcPct val="0"/>
              </a:spcAft>
              <a:tabLst>
                <a:tab pos="8521700" algn="r"/>
              </a:tabLst>
              <a:defRPr sz="2400">
                <a:solidFill>
                  <a:schemeClr val="tx2"/>
                </a:solidFill>
                <a:latin typeface="Arial" panose="020B0604020202020204" pitchFamily="34" charset="0"/>
                <a:ea typeface="宋体" panose="02010600030101010101" pitchFamily="2" charset="-122"/>
              </a:defRPr>
            </a:lvl6pPr>
            <a:lvl7pPr marL="2971800" indent="-228600" algn="r" defTabSz="330200" eaLnBrk="0" fontAlgn="base" hangingPunct="0">
              <a:spcBef>
                <a:spcPct val="0"/>
              </a:spcBef>
              <a:spcAft>
                <a:spcPct val="0"/>
              </a:spcAft>
              <a:tabLst>
                <a:tab pos="8521700" algn="r"/>
              </a:tabLst>
              <a:defRPr sz="2400">
                <a:solidFill>
                  <a:schemeClr val="tx2"/>
                </a:solidFill>
                <a:latin typeface="Arial" panose="020B0604020202020204" pitchFamily="34" charset="0"/>
                <a:ea typeface="宋体" panose="02010600030101010101" pitchFamily="2" charset="-122"/>
              </a:defRPr>
            </a:lvl7pPr>
            <a:lvl8pPr marL="3429000" indent="-228600" algn="r" defTabSz="330200" eaLnBrk="0" fontAlgn="base" hangingPunct="0">
              <a:spcBef>
                <a:spcPct val="0"/>
              </a:spcBef>
              <a:spcAft>
                <a:spcPct val="0"/>
              </a:spcAft>
              <a:tabLst>
                <a:tab pos="8521700" algn="r"/>
              </a:tabLst>
              <a:defRPr sz="2400">
                <a:solidFill>
                  <a:schemeClr val="tx2"/>
                </a:solidFill>
                <a:latin typeface="Arial" panose="020B0604020202020204" pitchFamily="34" charset="0"/>
                <a:ea typeface="宋体" panose="02010600030101010101" pitchFamily="2" charset="-122"/>
              </a:defRPr>
            </a:lvl8pPr>
            <a:lvl9pPr marL="3886200" indent="-228600" algn="r" defTabSz="330200" eaLnBrk="0" fontAlgn="base" hangingPunct="0">
              <a:spcBef>
                <a:spcPct val="0"/>
              </a:spcBef>
              <a:spcAft>
                <a:spcPct val="0"/>
              </a:spcAft>
              <a:tabLst>
                <a:tab pos="8521700" algn="r"/>
              </a:tabLst>
              <a:defRPr sz="2400">
                <a:solidFill>
                  <a:schemeClr val="tx2"/>
                </a:solidFill>
                <a:latin typeface="Arial" panose="020B0604020202020204" pitchFamily="34" charset="0"/>
                <a:ea typeface="宋体" panose="02010600030101010101" pitchFamily="2" charset="-122"/>
              </a:defRPr>
            </a:lvl9pPr>
          </a:lstStyle>
          <a:p>
            <a:pPr marL="1587" lvl="1" indent="0" algn="ctr" eaLnBrk="1" hangingPunct="1">
              <a:lnSpc>
                <a:spcPct val="130000"/>
              </a:lnSpc>
            </a:pPr>
            <a:r>
              <a:rPr kumimoji="1" lang="zh-CN" altLang="en-US" sz="1400" dirty="0">
                <a:latin typeface="微软雅黑" panose="020B0503020204020204" pitchFamily="34" charset="-122"/>
                <a:ea typeface="微软雅黑" panose="020B0503020204020204" pitchFamily="34" charset="-122"/>
              </a:rPr>
              <a:t>凡曾在南开学校各部毕业之学生，退职或现任之董事及教职员均得为本会会员</a:t>
            </a:r>
          </a:p>
        </p:txBody>
      </p:sp>
      <p:sp>
        <p:nvSpPr>
          <p:cNvPr id="10257" name="Rectangle 9"/>
          <p:cNvSpPr>
            <a:spLocks noChangeArrowheads="1"/>
          </p:cNvSpPr>
          <p:nvPr/>
        </p:nvSpPr>
        <p:spPr bwMode="auto">
          <a:xfrm>
            <a:off x="4862513" y="4729163"/>
            <a:ext cx="34226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lstStyle>
            <a:lvl1pPr marL="342900" indent="-342900" algn="r" defTabSz="330200" eaLnBrk="0" hangingPunct="0">
              <a:tabLst>
                <a:tab pos="8521700" algn="r"/>
              </a:tabLst>
              <a:defRPr sz="2400">
                <a:solidFill>
                  <a:schemeClr val="tx2"/>
                </a:solidFill>
                <a:latin typeface="Arial" panose="020B0604020202020204" pitchFamily="34" charset="0"/>
                <a:ea typeface="宋体" panose="02010600030101010101" pitchFamily="2" charset="-122"/>
              </a:defRPr>
            </a:lvl1pPr>
            <a:lvl2pPr marL="190500" indent="-188913" algn="r" defTabSz="330200" eaLnBrk="0" hangingPunct="0">
              <a:tabLst>
                <a:tab pos="8521700" algn="r"/>
              </a:tabLst>
              <a:defRPr sz="2400">
                <a:solidFill>
                  <a:schemeClr val="tx2"/>
                </a:solidFill>
                <a:latin typeface="Arial" panose="020B0604020202020204" pitchFamily="34" charset="0"/>
                <a:ea typeface="宋体" panose="02010600030101010101" pitchFamily="2" charset="-122"/>
              </a:defRPr>
            </a:lvl2pPr>
            <a:lvl3pPr marL="1143000" indent="-228600" algn="r" defTabSz="330200" eaLnBrk="0" hangingPunct="0">
              <a:tabLst>
                <a:tab pos="8521700" algn="r"/>
              </a:tabLst>
              <a:defRPr sz="2400">
                <a:solidFill>
                  <a:schemeClr val="tx2"/>
                </a:solidFill>
                <a:latin typeface="Arial" panose="020B0604020202020204" pitchFamily="34" charset="0"/>
                <a:ea typeface="宋体" panose="02010600030101010101" pitchFamily="2" charset="-122"/>
              </a:defRPr>
            </a:lvl3pPr>
            <a:lvl4pPr marL="1600200" indent="-228600" algn="r" defTabSz="330200" eaLnBrk="0" hangingPunct="0">
              <a:tabLst>
                <a:tab pos="8521700" algn="r"/>
              </a:tabLst>
              <a:defRPr sz="2400">
                <a:solidFill>
                  <a:schemeClr val="tx2"/>
                </a:solidFill>
                <a:latin typeface="Arial" panose="020B0604020202020204" pitchFamily="34" charset="0"/>
                <a:ea typeface="宋体" panose="02010600030101010101" pitchFamily="2" charset="-122"/>
              </a:defRPr>
            </a:lvl4pPr>
            <a:lvl5pPr marL="2057400" indent="-228600" algn="r" defTabSz="330200" eaLnBrk="0" hangingPunct="0">
              <a:tabLst>
                <a:tab pos="8521700" algn="r"/>
              </a:tabLst>
              <a:defRPr sz="2400">
                <a:solidFill>
                  <a:schemeClr val="tx2"/>
                </a:solidFill>
                <a:latin typeface="Arial" panose="020B0604020202020204" pitchFamily="34" charset="0"/>
                <a:ea typeface="宋体" panose="02010600030101010101" pitchFamily="2" charset="-122"/>
              </a:defRPr>
            </a:lvl5pPr>
            <a:lvl6pPr marL="2514600" indent="-228600" algn="r" defTabSz="330200" eaLnBrk="0" fontAlgn="base" hangingPunct="0">
              <a:spcBef>
                <a:spcPct val="0"/>
              </a:spcBef>
              <a:spcAft>
                <a:spcPct val="0"/>
              </a:spcAft>
              <a:tabLst>
                <a:tab pos="8521700" algn="r"/>
              </a:tabLst>
              <a:defRPr sz="2400">
                <a:solidFill>
                  <a:schemeClr val="tx2"/>
                </a:solidFill>
                <a:latin typeface="Arial" panose="020B0604020202020204" pitchFamily="34" charset="0"/>
                <a:ea typeface="宋体" panose="02010600030101010101" pitchFamily="2" charset="-122"/>
              </a:defRPr>
            </a:lvl6pPr>
            <a:lvl7pPr marL="2971800" indent="-228600" algn="r" defTabSz="330200" eaLnBrk="0" fontAlgn="base" hangingPunct="0">
              <a:spcBef>
                <a:spcPct val="0"/>
              </a:spcBef>
              <a:spcAft>
                <a:spcPct val="0"/>
              </a:spcAft>
              <a:tabLst>
                <a:tab pos="8521700" algn="r"/>
              </a:tabLst>
              <a:defRPr sz="2400">
                <a:solidFill>
                  <a:schemeClr val="tx2"/>
                </a:solidFill>
                <a:latin typeface="Arial" panose="020B0604020202020204" pitchFamily="34" charset="0"/>
                <a:ea typeface="宋体" panose="02010600030101010101" pitchFamily="2" charset="-122"/>
              </a:defRPr>
            </a:lvl7pPr>
            <a:lvl8pPr marL="3429000" indent="-228600" algn="r" defTabSz="330200" eaLnBrk="0" fontAlgn="base" hangingPunct="0">
              <a:spcBef>
                <a:spcPct val="0"/>
              </a:spcBef>
              <a:spcAft>
                <a:spcPct val="0"/>
              </a:spcAft>
              <a:tabLst>
                <a:tab pos="8521700" algn="r"/>
              </a:tabLst>
              <a:defRPr sz="2400">
                <a:solidFill>
                  <a:schemeClr val="tx2"/>
                </a:solidFill>
                <a:latin typeface="Arial" panose="020B0604020202020204" pitchFamily="34" charset="0"/>
                <a:ea typeface="宋体" panose="02010600030101010101" pitchFamily="2" charset="-122"/>
              </a:defRPr>
            </a:lvl8pPr>
            <a:lvl9pPr marL="3886200" indent="-228600" algn="r" defTabSz="330200" eaLnBrk="0" fontAlgn="base" hangingPunct="0">
              <a:spcBef>
                <a:spcPct val="0"/>
              </a:spcBef>
              <a:spcAft>
                <a:spcPct val="0"/>
              </a:spcAft>
              <a:tabLst>
                <a:tab pos="8521700" algn="r"/>
              </a:tabLst>
              <a:defRPr sz="2400">
                <a:solidFill>
                  <a:schemeClr val="tx2"/>
                </a:solidFill>
                <a:latin typeface="Arial" panose="020B0604020202020204" pitchFamily="34" charset="0"/>
                <a:ea typeface="宋体" panose="02010600030101010101" pitchFamily="2" charset="-122"/>
              </a:defRPr>
            </a:lvl9pPr>
          </a:lstStyle>
          <a:p>
            <a:pPr marL="1587" lvl="1" indent="0" algn="ctr" eaLnBrk="1" hangingPunct="1">
              <a:lnSpc>
                <a:spcPct val="130000"/>
              </a:lnSpc>
            </a:pPr>
            <a:r>
              <a:rPr kumimoji="1" lang="zh-CN" altLang="en-US" dirty="0">
                <a:latin typeface="微软雅黑" panose="020B0503020204020204" pitchFamily="34" charset="-122"/>
                <a:ea typeface="微软雅黑" panose="020B0503020204020204" pitchFamily="34" charset="-122"/>
              </a:rPr>
              <a:t>分会和主会</a:t>
            </a:r>
          </a:p>
        </p:txBody>
      </p:sp>
      <p:sp>
        <p:nvSpPr>
          <p:cNvPr id="2" name="标题 1"/>
          <p:cNvSpPr>
            <a:spLocks noGrp="1"/>
          </p:cNvSpPr>
          <p:nvPr>
            <p:ph type="title"/>
          </p:nvPr>
        </p:nvSpPr>
        <p:spPr/>
        <p:txBody>
          <a:bodyPr/>
          <a:lstStyle/>
          <a:p>
            <a:r>
              <a:rPr lang="zh-CN" altLang="en-US" dirty="0"/>
              <a:t>旅美南开校友会发展简史</a:t>
            </a:r>
            <a:r>
              <a:rPr lang="en-US" altLang="zh-CN" dirty="0"/>
              <a:t>——</a:t>
            </a:r>
            <a:r>
              <a:rPr lang="zh-CN" altLang="en-US" dirty="0"/>
              <a:t>南开校友会章程</a:t>
            </a:r>
          </a:p>
        </p:txBody>
      </p:sp>
    </p:spTree>
    <p:extLst>
      <p:ext uri="{BB962C8B-B14F-4D97-AF65-F5344CB8AC3E}">
        <p14:creationId xmlns:p14="http://schemas.microsoft.com/office/powerpoint/2010/main" val="195155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旅美南开校友会发展简史</a:t>
            </a:r>
            <a:r>
              <a:rPr lang="en-US" altLang="zh-CN" dirty="0"/>
              <a:t>——</a:t>
            </a:r>
            <a:r>
              <a:rPr lang="zh-CN" altLang="en-US" dirty="0"/>
              <a:t>全球各地校友会简况</a:t>
            </a:r>
          </a:p>
        </p:txBody>
      </p:sp>
      <p:grpSp>
        <p:nvGrpSpPr>
          <p:cNvPr id="3" name="Group 3"/>
          <p:cNvGrpSpPr>
            <a:grpSpLocks/>
          </p:cNvGrpSpPr>
          <p:nvPr/>
        </p:nvGrpSpPr>
        <p:grpSpPr bwMode="auto">
          <a:xfrm>
            <a:off x="361950" y="1894893"/>
            <a:ext cx="4608513" cy="2224087"/>
            <a:chOff x="664" y="1951"/>
            <a:chExt cx="4308" cy="2120"/>
          </a:xfrm>
        </p:grpSpPr>
        <p:sp>
          <p:nvSpPr>
            <p:cNvPr id="4" name="Freeform 4"/>
            <p:cNvSpPr>
              <a:spLocks/>
            </p:cNvSpPr>
            <p:nvPr/>
          </p:nvSpPr>
          <p:spPr bwMode="gray">
            <a:xfrm>
              <a:off x="743" y="2045"/>
              <a:ext cx="1267" cy="1938"/>
            </a:xfrm>
            <a:custGeom>
              <a:avLst/>
              <a:gdLst>
                <a:gd name="T0" fmla="*/ 37 w 1692"/>
                <a:gd name="T1" fmla="*/ 82 h 2586"/>
                <a:gd name="T2" fmla="*/ 101 w 1692"/>
                <a:gd name="T3" fmla="*/ 66 h 2586"/>
                <a:gd name="T4" fmla="*/ 136 w 1692"/>
                <a:gd name="T5" fmla="*/ 76 h 2586"/>
                <a:gd name="T6" fmla="*/ 131 w 1692"/>
                <a:gd name="T7" fmla="*/ 140 h 2586"/>
                <a:gd name="T8" fmla="*/ 86 w 1692"/>
                <a:gd name="T9" fmla="*/ 184 h 2586"/>
                <a:gd name="T10" fmla="*/ 68 w 1692"/>
                <a:gd name="T11" fmla="*/ 226 h 2586"/>
                <a:gd name="T12" fmla="*/ 89 w 1692"/>
                <a:gd name="T13" fmla="*/ 304 h 2586"/>
                <a:gd name="T14" fmla="*/ 100 w 1692"/>
                <a:gd name="T15" fmla="*/ 303 h 2586"/>
                <a:gd name="T16" fmla="*/ 103 w 1692"/>
                <a:gd name="T17" fmla="*/ 286 h 2586"/>
                <a:gd name="T18" fmla="*/ 151 w 1692"/>
                <a:gd name="T19" fmla="*/ 364 h 2586"/>
                <a:gd name="T20" fmla="*/ 204 w 1692"/>
                <a:gd name="T21" fmla="*/ 378 h 2586"/>
                <a:gd name="T22" fmla="*/ 250 w 1692"/>
                <a:gd name="T23" fmla="*/ 426 h 2586"/>
                <a:gd name="T24" fmla="*/ 268 w 1692"/>
                <a:gd name="T25" fmla="*/ 449 h 2586"/>
                <a:gd name="T26" fmla="*/ 242 w 1692"/>
                <a:gd name="T27" fmla="*/ 507 h 2586"/>
                <a:gd name="T28" fmla="*/ 288 w 1692"/>
                <a:gd name="T29" fmla="*/ 561 h 2586"/>
                <a:gd name="T30" fmla="*/ 325 w 1692"/>
                <a:gd name="T31" fmla="*/ 638 h 2586"/>
                <a:gd name="T32" fmla="*/ 344 w 1692"/>
                <a:gd name="T33" fmla="*/ 728 h 2586"/>
                <a:gd name="T34" fmla="*/ 375 w 1692"/>
                <a:gd name="T35" fmla="*/ 801 h 2586"/>
                <a:gd name="T36" fmla="*/ 402 w 1692"/>
                <a:gd name="T37" fmla="*/ 795 h 2586"/>
                <a:gd name="T38" fmla="*/ 392 w 1692"/>
                <a:gd name="T39" fmla="*/ 755 h 2586"/>
                <a:gd name="T40" fmla="*/ 405 w 1692"/>
                <a:gd name="T41" fmla="*/ 727 h 2586"/>
                <a:gd name="T42" fmla="*/ 430 w 1692"/>
                <a:gd name="T43" fmla="*/ 703 h 2586"/>
                <a:gd name="T44" fmla="*/ 455 w 1692"/>
                <a:gd name="T45" fmla="*/ 655 h 2586"/>
                <a:gd name="T46" fmla="*/ 493 w 1692"/>
                <a:gd name="T47" fmla="*/ 615 h 2586"/>
                <a:gd name="T48" fmla="*/ 510 w 1692"/>
                <a:gd name="T49" fmla="*/ 550 h 2586"/>
                <a:gd name="T50" fmla="*/ 487 w 1692"/>
                <a:gd name="T51" fmla="*/ 485 h 2586"/>
                <a:gd name="T52" fmla="*/ 432 w 1692"/>
                <a:gd name="T53" fmla="*/ 445 h 2586"/>
                <a:gd name="T54" fmla="*/ 347 w 1692"/>
                <a:gd name="T55" fmla="*/ 404 h 2586"/>
                <a:gd name="T56" fmla="*/ 306 w 1692"/>
                <a:gd name="T57" fmla="*/ 397 h 2586"/>
                <a:gd name="T58" fmla="*/ 285 w 1692"/>
                <a:gd name="T59" fmla="*/ 400 h 2586"/>
                <a:gd name="T60" fmla="*/ 250 w 1692"/>
                <a:gd name="T61" fmla="*/ 412 h 2586"/>
                <a:gd name="T62" fmla="*/ 238 w 1692"/>
                <a:gd name="T63" fmla="*/ 370 h 2586"/>
                <a:gd name="T64" fmla="*/ 231 w 1692"/>
                <a:gd name="T65" fmla="*/ 335 h 2586"/>
                <a:gd name="T66" fmla="*/ 198 w 1692"/>
                <a:gd name="T67" fmla="*/ 348 h 2586"/>
                <a:gd name="T68" fmla="*/ 178 w 1692"/>
                <a:gd name="T69" fmla="*/ 300 h 2586"/>
                <a:gd name="T70" fmla="*/ 233 w 1692"/>
                <a:gd name="T71" fmla="*/ 288 h 2586"/>
                <a:gd name="T72" fmla="*/ 265 w 1692"/>
                <a:gd name="T73" fmla="*/ 286 h 2586"/>
                <a:gd name="T74" fmla="*/ 282 w 1692"/>
                <a:gd name="T75" fmla="*/ 283 h 2586"/>
                <a:gd name="T76" fmla="*/ 332 w 1692"/>
                <a:gd name="T77" fmla="*/ 237 h 2586"/>
                <a:gd name="T78" fmla="*/ 372 w 1692"/>
                <a:gd name="T79" fmla="*/ 214 h 2586"/>
                <a:gd name="T80" fmla="*/ 402 w 1692"/>
                <a:gd name="T81" fmla="*/ 201 h 2586"/>
                <a:gd name="T82" fmla="*/ 421 w 1692"/>
                <a:gd name="T83" fmla="*/ 169 h 2586"/>
                <a:gd name="T84" fmla="*/ 405 w 1692"/>
                <a:gd name="T85" fmla="*/ 162 h 2586"/>
                <a:gd name="T86" fmla="*/ 480 w 1692"/>
                <a:gd name="T87" fmla="*/ 144 h 2586"/>
                <a:gd name="T88" fmla="*/ 443 w 1692"/>
                <a:gd name="T89" fmla="*/ 108 h 2586"/>
                <a:gd name="T90" fmla="*/ 417 w 1692"/>
                <a:gd name="T91" fmla="*/ 83 h 2586"/>
                <a:gd name="T92" fmla="*/ 384 w 1692"/>
                <a:gd name="T93" fmla="*/ 115 h 2586"/>
                <a:gd name="T94" fmla="*/ 349 w 1692"/>
                <a:gd name="T95" fmla="*/ 140 h 2586"/>
                <a:gd name="T96" fmla="*/ 321 w 1692"/>
                <a:gd name="T97" fmla="*/ 96 h 2586"/>
                <a:gd name="T98" fmla="*/ 381 w 1692"/>
                <a:gd name="T99" fmla="*/ 76 h 2586"/>
                <a:gd name="T100" fmla="*/ 398 w 1692"/>
                <a:gd name="T101" fmla="*/ 62 h 2586"/>
                <a:gd name="T102" fmla="*/ 417 w 1692"/>
                <a:gd name="T103" fmla="*/ 55 h 2586"/>
                <a:gd name="T104" fmla="*/ 404 w 1692"/>
                <a:gd name="T105" fmla="*/ 46 h 2586"/>
                <a:gd name="T106" fmla="*/ 397 w 1692"/>
                <a:gd name="T107" fmla="*/ 37 h 2586"/>
                <a:gd name="T108" fmla="*/ 378 w 1692"/>
                <a:gd name="T109" fmla="*/ 32 h 2586"/>
                <a:gd name="T110" fmla="*/ 347 w 1692"/>
                <a:gd name="T111" fmla="*/ 43 h 2586"/>
                <a:gd name="T112" fmla="*/ 298 w 1692"/>
                <a:gd name="T113" fmla="*/ 37 h 2586"/>
                <a:gd name="T114" fmla="*/ 173 w 1692"/>
                <a:gd name="T115" fmla="*/ 0 h 2586"/>
                <a:gd name="T116" fmla="*/ 109 w 1692"/>
                <a:gd name="T117" fmla="*/ 10 h 2586"/>
                <a:gd name="T118" fmla="*/ 91 w 1692"/>
                <a:gd name="T119" fmla="*/ 32 h 2586"/>
                <a:gd name="T120" fmla="*/ 40 w 1692"/>
                <a:gd name="T121" fmla="*/ 55 h 2586"/>
                <a:gd name="T122" fmla="*/ 40 w 1692"/>
                <a:gd name="T123" fmla="*/ 68 h 2586"/>
                <a:gd name="T124" fmla="*/ 1 w 1692"/>
                <a:gd name="T125" fmla="*/ 79 h 25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5" name="Freeform 5"/>
            <p:cNvSpPr>
              <a:spLocks/>
            </p:cNvSpPr>
            <p:nvPr/>
          </p:nvSpPr>
          <p:spPr bwMode="gray">
            <a:xfrm>
              <a:off x="703" y="2230"/>
              <a:ext cx="34" cy="28"/>
            </a:xfrm>
            <a:custGeom>
              <a:avLst/>
              <a:gdLst>
                <a:gd name="T0" fmla="*/ 5 w 46"/>
                <a:gd name="T1" fmla="*/ 1 h 38"/>
                <a:gd name="T2" fmla="*/ 0 w 46"/>
                <a:gd name="T3" fmla="*/ 7 h 38"/>
                <a:gd name="T4" fmla="*/ 7 w 46"/>
                <a:gd name="T5" fmla="*/ 11 h 38"/>
                <a:gd name="T6" fmla="*/ 13 w 46"/>
                <a:gd name="T7" fmla="*/ 7 h 38"/>
                <a:gd name="T8" fmla="*/ 9 w 46"/>
                <a:gd name="T9" fmla="*/ 0 h 38"/>
                <a:gd name="T10" fmla="*/ 5 w 46"/>
                <a:gd name="T11" fmla="*/ 1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8">
                  <a:moveTo>
                    <a:pt x="16" y="4"/>
                  </a:moveTo>
                  <a:lnTo>
                    <a:pt x="0" y="22"/>
                  </a:lnTo>
                  <a:lnTo>
                    <a:pt x="22" y="38"/>
                  </a:lnTo>
                  <a:lnTo>
                    <a:pt x="46" y="26"/>
                  </a:lnTo>
                  <a:lnTo>
                    <a:pt x="30" y="0"/>
                  </a:lnTo>
                  <a:lnTo>
                    <a:pt x="16" y="4"/>
                  </a:ln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6" name="Freeform 6"/>
            <p:cNvSpPr>
              <a:spLocks/>
            </p:cNvSpPr>
            <p:nvPr/>
          </p:nvSpPr>
          <p:spPr bwMode="gray">
            <a:xfrm>
              <a:off x="1010" y="2353"/>
              <a:ext cx="39" cy="32"/>
            </a:xfrm>
            <a:custGeom>
              <a:avLst/>
              <a:gdLst>
                <a:gd name="T0" fmla="*/ 4 w 52"/>
                <a:gd name="T1" fmla="*/ 0 h 44"/>
                <a:gd name="T2" fmla="*/ 8 w 52"/>
                <a:gd name="T3" fmla="*/ 12 h 44"/>
                <a:gd name="T4" fmla="*/ 14 w 52"/>
                <a:gd name="T5" fmla="*/ 12 h 44"/>
                <a:gd name="T6" fmla="*/ 13 w 52"/>
                <a:gd name="T7" fmla="*/ 5 h 44"/>
                <a:gd name="T8" fmla="*/ 8 w 52"/>
                <a:gd name="T9" fmla="*/ 1 h 44"/>
                <a:gd name="T10" fmla="*/ 4 w 52"/>
                <a:gd name="T11" fmla="*/ 0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7" name="Freeform 7"/>
            <p:cNvSpPr>
              <a:spLocks/>
            </p:cNvSpPr>
            <p:nvPr/>
          </p:nvSpPr>
          <p:spPr bwMode="gray">
            <a:xfrm>
              <a:off x="1792" y="2409"/>
              <a:ext cx="98" cy="74"/>
            </a:xfrm>
            <a:custGeom>
              <a:avLst/>
              <a:gdLst>
                <a:gd name="T0" fmla="*/ 31 w 131"/>
                <a:gd name="T1" fmla="*/ 0 h 98"/>
                <a:gd name="T2" fmla="*/ 25 w 131"/>
                <a:gd name="T3" fmla="*/ 3 h 98"/>
                <a:gd name="T4" fmla="*/ 16 w 131"/>
                <a:gd name="T5" fmla="*/ 8 h 98"/>
                <a:gd name="T6" fmla="*/ 12 w 131"/>
                <a:gd name="T7" fmla="*/ 13 h 98"/>
                <a:gd name="T8" fmla="*/ 7 w 131"/>
                <a:gd name="T9" fmla="*/ 17 h 98"/>
                <a:gd name="T10" fmla="*/ 19 w 131"/>
                <a:gd name="T11" fmla="*/ 26 h 98"/>
                <a:gd name="T12" fmla="*/ 25 w 131"/>
                <a:gd name="T13" fmla="*/ 31 h 98"/>
                <a:gd name="T14" fmla="*/ 27 w 131"/>
                <a:gd name="T15" fmla="*/ 29 h 98"/>
                <a:gd name="T16" fmla="*/ 28 w 131"/>
                <a:gd name="T17" fmla="*/ 28 h 98"/>
                <a:gd name="T18" fmla="*/ 31 w 131"/>
                <a:gd name="T19" fmla="*/ 32 h 98"/>
                <a:gd name="T20" fmla="*/ 39 w 131"/>
                <a:gd name="T21" fmla="*/ 28 h 98"/>
                <a:gd name="T22" fmla="*/ 41 w 131"/>
                <a:gd name="T23" fmla="*/ 24 h 98"/>
                <a:gd name="T24" fmla="*/ 32 w 131"/>
                <a:gd name="T25" fmla="*/ 13 h 98"/>
                <a:gd name="T26" fmla="*/ 36 w 131"/>
                <a:gd name="T27" fmla="*/ 8 h 98"/>
                <a:gd name="T28" fmla="*/ 34 w 131"/>
                <a:gd name="T29" fmla="*/ 2 h 98"/>
                <a:gd name="T30" fmla="*/ 31 w 131"/>
                <a:gd name="T31" fmla="*/ 0 h 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8" name="Freeform 8"/>
            <p:cNvSpPr>
              <a:spLocks/>
            </p:cNvSpPr>
            <p:nvPr/>
          </p:nvSpPr>
          <p:spPr bwMode="gray">
            <a:xfrm>
              <a:off x="1318" y="2793"/>
              <a:ext cx="158" cy="84"/>
            </a:xfrm>
            <a:custGeom>
              <a:avLst/>
              <a:gdLst>
                <a:gd name="T0" fmla="*/ 14 w 212"/>
                <a:gd name="T1" fmla="*/ 4 h 112"/>
                <a:gd name="T2" fmla="*/ 5 w 212"/>
                <a:gd name="T3" fmla="*/ 4 h 112"/>
                <a:gd name="T4" fmla="*/ 1 w 212"/>
                <a:gd name="T5" fmla="*/ 5 h 112"/>
                <a:gd name="T6" fmla="*/ 7 w 212"/>
                <a:gd name="T7" fmla="*/ 17 h 112"/>
                <a:gd name="T8" fmla="*/ 16 w 212"/>
                <a:gd name="T9" fmla="*/ 14 h 112"/>
                <a:gd name="T10" fmla="*/ 28 w 212"/>
                <a:gd name="T11" fmla="*/ 17 h 112"/>
                <a:gd name="T12" fmla="*/ 34 w 212"/>
                <a:gd name="T13" fmla="*/ 20 h 112"/>
                <a:gd name="T14" fmla="*/ 41 w 212"/>
                <a:gd name="T15" fmla="*/ 29 h 112"/>
                <a:gd name="T16" fmla="*/ 43 w 212"/>
                <a:gd name="T17" fmla="*/ 35 h 112"/>
                <a:gd name="T18" fmla="*/ 48 w 212"/>
                <a:gd name="T19" fmla="*/ 32 h 112"/>
                <a:gd name="T20" fmla="*/ 52 w 212"/>
                <a:gd name="T21" fmla="*/ 31 h 112"/>
                <a:gd name="T22" fmla="*/ 58 w 212"/>
                <a:gd name="T23" fmla="*/ 33 h 112"/>
                <a:gd name="T24" fmla="*/ 60 w 212"/>
                <a:gd name="T25" fmla="*/ 26 h 112"/>
                <a:gd name="T26" fmla="*/ 47 w 212"/>
                <a:gd name="T27" fmla="*/ 17 h 112"/>
                <a:gd name="T28" fmla="*/ 32 w 212"/>
                <a:gd name="T29" fmla="*/ 6 h 112"/>
                <a:gd name="T30" fmla="*/ 16 w 212"/>
                <a:gd name="T31" fmla="*/ 8 h 112"/>
                <a:gd name="T32" fmla="*/ 14 w 212"/>
                <a:gd name="T33" fmla="*/ 4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9" name="Freeform 9"/>
            <p:cNvSpPr>
              <a:spLocks/>
            </p:cNvSpPr>
            <p:nvPr/>
          </p:nvSpPr>
          <p:spPr bwMode="gray">
            <a:xfrm>
              <a:off x="1448" y="2857"/>
              <a:ext cx="99" cy="41"/>
            </a:xfrm>
            <a:custGeom>
              <a:avLst/>
              <a:gdLst>
                <a:gd name="T0" fmla="*/ 17 w 133"/>
                <a:gd name="T1" fmla="*/ 0 h 54"/>
                <a:gd name="T2" fmla="*/ 13 w 133"/>
                <a:gd name="T3" fmla="*/ 2 h 54"/>
                <a:gd name="T4" fmla="*/ 10 w 133"/>
                <a:gd name="T5" fmla="*/ 10 h 54"/>
                <a:gd name="T6" fmla="*/ 4 w 133"/>
                <a:gd name="T7" fmla="*/ 11 h 54"/>
                <a:gd name="T8" fmla="*/ 1 w 133"/>
                <a:gd name="T9" fmla="*/ 14 h 54"/>
                <a:gd name="T10" fmla="*/ 4 w 133"/>
                <a:gd name="T11" fmla="*/ 18 h 54"/>
                <a:gd name="T12" fmla="*/ 41 w 133"/>
                <a:gd name="T13" fmla="*/ 11 h 54"/>
                <a:gd name="T14" fmla="*/ 38 w 133"/>
                <a:gd name="T15" fmla="*/ 5 h 54"/>
                <a:gd name="T16" fmla="*/ 32 w 133"/>
                <a:gd name="T17" fmla="*/ 3 h 54"/>
                <a:gd name="T18" fmla="*/ 31 w 133"/>
                <a:gd name="T19" fmla="*/ 8 h 54"/>
                <a:gd name="T20" fmla="*/ 27 w 133"/>
                <a:gd name="T21" fmla="*/ 6 h 54"/>
                <a:gd name="T22" fmla="*/ 21 w 133"/>
                <a:gd name="T23" fmla="*/ 5 h 54"/>
                <a:gd name="T24" fmla="*/ 17 w 133"/>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10" name="Freeform 10"/>
            <p:cNvSpPr>
              <a:spLocks/>
            </p:cNvSpPr>
            <p:nvPr/>
          </p:nvSpPr>
          <p:spPr bwMode="gray">
            <a:xfrm>
              <a:off x="1553" y="2883"/>
              <a:ext cx="38" cy="18"/>
            </a:xfrm>
            <a:custGeom>
              <a:avLst/>
              <a:gdLst>
                <a:gd name="T0" fmla="*/ 4 w 51"/>
                <a:gd name="T1" fmla="*/ 0 h 24"/>
                <a:gd name="T2" fmla="*/ 2 w 51"/>
                <a:gd name="T3" fmla="*/ 6 h 24"/>
                <a:gd name="T4" fmla="*/ 8 w 51"/>
                <a:gd name="T5" fmla="*/ 8 h 24"/>
                <a:gd name="T6" fmla="*/ 10 w 51"/>
                <a:gd name="T7" fmla="*/ 2 h 24"/>
                <a:gd name="T8" fmla="*/ 4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11" name="Freeform 11"/>
            <p:cNvSpPr>
              <a:spLocks/>
            </p:cNvSpPr>
            <p:nvPr/>
          </p:nvSpPr>
          <p:spPr bwMode="gray">
            <a:xfrm>
              <a:off x="1609" y="2886"/>
              <a:ext cx="12" cy="25"/>
            </a:xfrm>
            <a:custGeom>
              <a:avLst/>
              <a:gdLst>
                <a:gd name="T0" fmla="*/ 5 w 16"/>
                <a:gd name="T1" fmla="*/ 0 h 34"/>
                <a:gd name="T2" fmla="*/ 0 w 16"/>
                <a:gd name="T3" fmla="*/ 4 h 34"/>
                <a:gd name="T4" fmla="*/ 5 w 16"/>
                <a:gd name="T5" fmla="*/ 10 h 34"/>
                <a:gd name="T6" fmla="*/ 4 w 16"/>
                <a:gd name="T7" fmla="*/ 5 h 34"/>
                <a:gd name="T8" fmla="*/ 5 w 16"/>
                <a:gd name="T9" fmla="*/ 1 h 34"/>
                <a:gd name="T10" fmla="*/ 5 w 16"/>
                <a:gd name="T11" fmla="*/ 0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12" name="Freeform 12"/>
            <p:cNvSpPr>
              <a:spLocks/>
            </p:cNvSpPr>
            <p:nvPr/>
          </p:nvSpPr>
          <p:spPr bwMode="gray">
            <a:xfrm>
              <a:off x="1426" y="2040"/>
              <a:ext cx="180" cy="88"/>
            </a:xfrm>
            <a:custGeom>
              <a:avLst/>
              <a:gdLst>
                <a:gd name="T0" fmla="*/ 20 w 240"/>
                <a:gd name="T1" fmla="*/ 1 h 117"/>
                <a:gd name="T2" fmla="*/ 8 w 240"/>
                <a:gd name="T3" fmla="*/ 10 h 117"/>
                <a:gd name="T4" fmla="*/ 2 w 240"/>
                <a:gd name="T5" fmla="*/ 12 h 117"/>
                <a:gd name="T6" fmla="*/ 0 w 240"/>
                <a:gd name="T7" fmla="*/ 13 h 117"/>
                <a:gd name="T8" fmla="*/ 8 w 240"/>
                <a:gd name="T9" fmla="*/ 19 h 117"/>
                <a:gd name="T10" fmla="*/ 13 w 240"/>
                <a:gd name="T11" fmla="*/ 20 h 117"/>
                <a:gd name="T12" fmla="*/ 22 w 240"/>
                <a:gd name="T13" fmla="*/ 15 h 117"/>
                <a:gd name="T14" fmla="*/ 26 w 240"/>
                <a:gd name="T15" fmla="*/ 14 h 117"/>
                <a:gd name="T16" fmla="*/ 26 w 240"/>
                <a:gd name="T17" fmla="*/ 17 h 117"/>
                <a:gd name="T18" fmla="*/ 20 w 240"/>
                <a:gd name="T19" fmla="*/ 20 h 117"/>
                <a:gd name="T20" fmla="*/ 23 w 240"/>
                <a:gd name="T21" fmla="*/ 23 h 117"/>
                <a:gd name="T22" fmla="*/ 13 w 240"/>
                <a:gd name="T23" fmla="*/ 28 h 117"/>
                <a:gd name="T24" fmla="*/ 23 w 240"/>
                <a:gd name="T25" fmla="*/ 35 h 117"/>
                <a:gd name="T26" fmla="*/ 26 w 240"/>
                <a:gd name="T27" fmla="*/ 36 h 117"/>
                <a:gd name="T28" fmla="*/ 38 w 240"/>
                <a:gd name="T29" fmla="*/ 33 h 117"/>
                <a:gd name="T30" fmla="*/ 48 w 240"/>
                <a:gd name="T31" fmla="*/ 33 h 117"/>
                <a:gd name="T32" fmla="*/ 53 w 240"/>
                <a:gd name="T33" fmla="*/ 38 h 117"/>
                <a:gd name="T34" fmla="*/ 65 w 240"/>
                <a:gd name="T35" fmla="*/ 35 h 117"/>
                <a:gd name="T36" fmla="*/ 71 w 240"/>
                <a:gd name="T37" fmla="*/ 33 h 117"/>
                <a:gd name="T38" fmla="*/ 71 w 240"/>
                <a:gd name="T39" fmla="*/ 25 h 117"/>
                <a:gd name="T40" fmla="*/ 74 w 240"/>
                <a:gd name="T41" fmla="*/ 22 h 117"/>
                <a:gd name="T42" fmla="*/ 76 w 240"/>
                <a:gd name="T43" fmla="*/ 15 h 117"/>
                <a:gd name="T44" fmla="*/ 67 w 240"/>
                <a:gd name="T45" fmla="*/ 18 h 117"/>
                <a:gd name="T46" fmla="*/ 64 w 240"/>
                <a:gd name="T47" fmla="*/ 14 h 117"/>
                <a:gd name="T48" fmla="*/ 55 w 240"/>
                <a:gd name="T49" fmla="*/ 15 h 117"/>
                <a:gd name="T50" fmla="*/ 43 w 240"/>
                <a:gd name="T51" fmla="*/ 3 h 117"/>
                <a:gd name="T52" fmla="*/ 30 w 240"/>
                <a:gd name="T53" fmla="*/ 4 h 117"/>
                <a:gd name="T54" fmla="*/ 26 w 240"/>
                <a:gd name="T55" fmla="*/ 1 h 117"/>
                <a:gd name="T56" fmla="*/ 20 w 240"/>
                <a:gd name="T57" fmla="*/ 1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13" name="Freeform 13"/>
            <p:cNvSpPr>
              <a:spLocks/>
            </p:cNvSpPr>
            <p:nvPr/>
          </p:nvSpPr>
          <p:spPr bwMode="gray">
            <a:xfrm>
              <a:off x="1506" y="1999"/>
              <a:ext cx="146" cy="60"/>
            </a:xfrm>
            <a:custGeom>
              <a:avLst/>
              <a:gdLst>
                <a:gd name="T0" fmla="*/ 31 w 194"/>
                <a:gd name="T1" fmla="*/ 4 h 80"/>
                <a:gd name="T2" fmla="*/ 5 w 194"/>
                <a:gd name="T3" fmla="*/ 8 h 80"/>
                <a:gd name="T4" fmla="*/ 3 w 194"/>
                <a:gd name="T5" fmla="*/ 11 h 80"/>
                <a:gd name="T6" fmla="*/ 18 w 194"/>
                <a:gd name="T7" fmla="*/ 17 h 80"/>
                <a:gd name="T8" fmla="*/ 44 w 194"/>
                <a:gd name="T9" fmla="*/ 24 h 80"/>
                <a:gd name="T10" fmla="*/ 56 w 194"/>
                <a:gd name="T11" fmla="*/ 22 h 80"/>
                <a:gd name="T12" fmla="*/ 60 w 194"/>
                <a:gd name="T13" fmla="*/ 20 h 80"/>
                <a:gd name="T14" fmla="*/ 56 w 194"/>
                <a:gd name="T15" fmla="*/ 14 h 80"/>
                <a:gd name="T16" fmla="*/ 53 w 194"/>
                <a:gd name="T17" fmla="*/ 11 h 80"/>
                <a:gd name="T18" fmla="*/ 41 w 194"/>
                <a:gd name="T19" fmla="*/ 8 h 80"/>
                <a:gd name="T20" fmla="*/ 31 w 194"/>
                <a:gd name="T21" fmla="*/ 4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14" name="Freeform 14"/>
            <p:cNvSpPr>
              <a:spLocks/>
            </p:cNvSpPr>
            <p:nvPr/>
          </p:nvSpPr>
          <p:spPr bwMode="gray">
            <a:xfrm>
              <a:off x="1711" y="2069"/>
              <a:ext cx="233" cy="190"/>
            </a:xfrm>
            <a:custGeom>
              <a:avLst/>
              <a:gdLst>
                <a:gd name="T0" fmla="*/ 22 w 310"/>
                <a:gd name="T1" fmla="*/ 3 h 254"/>
                <a:gd name="T2" fmla="*/ 17 w 310"/>
                <a:gd name="T3" fmla="*/ 7 h 254"/>
                <a:gd name="T4" fmla="*/ 7 w 310"/>
                <a:gd name="T5" fmla="*/ 12 h 254"/>
                <a:gd name="T6" fmla="*/ 17 w 310"/>
                <a:gd name="T7" fmla="*/ 24 h 254"/>
                <a:gd name="T8" fmla="*/ 25 w 310"/>
                <a:gd name="T9" fmla="*/ 27 h 254"/>
                <a:gd name="T10" fmla="*/ 33 w 310"/>
                <a:gd name="T11" fmla="*/ 31 h 254"/>
                <a:gd name="T12" fmla="*/ 40 w 310"/>
                <a:gd name="T13" fmla="*/ 27 h 254"/>
                <a:gd name="T14" fmla="*/ 45 w 310"/>
                <a:gd name="T15" fmla="*/ 32 h 254"/>
                <a:gd name="T16" fmla="*/ 47 w 310"/>
                <a:gd name="T17" fmla="*/ 40 h 254"/>
                <a:gd name="T18" fmla="*/ 37 w 310"/>
                <a:gd name="T19" fmla="*/ 48 h 254"/>
                <a:gd name="T20" fmla="*/ 29 w 310"/>
                <a:gd name="T21" fmla="*/ 54 h 254"/>
                <a:gd name="T22" fmla="*/ 22 w 310"/>
                <a:gd name="T23" fmla="*/ 52 h 254"/>
                <a:gd name="T24" fmla="*/ 18 w 310"/>
                <a:gd name="T25" fmla="*/ 52 h 254"/>
                <a:gd name="T26" fmla="*/ 14 w 310"/>
                <a:gd name="T27" fmla="*/ 59 h 254"/>
                <a:gd name="T28" fmla="*/ 13 w 310"/>
                <a:gd name="T29" fmla="*/ 62 h 254"/>
                <a:gd name="T30" fmla="*/ 23 w 310"/>
                <a:gd name="T31" fmla="*/ 64 h 254"/>
                <a:gd name="T32" fmla="*/ 30 w 310"/>
                <a:gd name="T33" fmla="*/ 64 h 254"/>
                <a:gd name="T34" fmla="*/ 37 w 310"/>
                <a:gd name="T35" fmla="*/ 72 h 254"/>
                <a:gd name="T36" fmla="*/ 40 w 310"/>
                <a:gd name="T37" fmla="*/ 74 h 254"/>
                <a:gd name="T38" fmla="*/ 44 w 310"/>
                <a:gd name="T39" fmla="*/ 75 h 254"/>
                <a:gd name="T40" fmla="*/ 50 w 310"/>
                <a:gd name="T41" fmla="*/ 79 h 254"/>
                <a:gd name="T42" fmla="*/ 58 w 310"/>
                <a:gd name="T43" fmla="*/ 74 h 254"/>
                <a:gd name="T44" fmla="*/ 65 w 310"/>
                <a:gd name="T45" fmla="*/ 74 h 254"/>
                <a:gd name="T46" fmla="*/ 73 w 310"/>
                <a:gd name="T47" fmla="*/ 67 h 254"/>
                <a:gd name="T48" fmla="*/ 71 w 310"/>
                <a:gd name="T49" fmla="*/ 58 h 254"/>
                <a:gd name="T50" fmla="*/ 69 w 310"/>
                <a:gd name="T51" fmla="*/ 54 h 254"/>
                <a:gd name="T52" fmla="*/ 74 w 310"/>
                <a:gd name="T53" fmla="*/ 52 h 254"/>
                <a:gd name="T54" fmla="*/ 78 w 310"/>
                <a:gd name="T55" fmla="*/ 57 h 254"/>
                <a:gd name="T56" fmla="*/ 79 w 310"/>
                <a:gd name="T57" fmla="*/ 61 h 254"/>
                <a:gd name="T58" fmla="*/ 83 w 310"/>
                <a:gd name="T59" fmla="*/ 61 h 254"/>
                <a:gd name="T60" fmla="*/ 97 w 310"/>
                <a:gd name="T61" fmla="*/ 52 h 254"/>
                <a:gd name="T62" fmla="*/ 93 w 310"/>
                <a:gd name="T63" fmla="*/ 46 h 254"/>
                <a:gd name="T64" fmla="*/ 83 w 310"/>
                <a:gd name="T65" fmla="*/ 39 h 254"/>
                <a:gd name="T66" fmla="*/ 85 w 310"/>
                <a:gd name="T67" fmla="*/ 34 h 254"/>
                <a:gd name="T68" fmla="*/ 88 w 310"/>
                <a:gd name="T69" fmla="*/ 32 h 254"/>
                <a:gd name="T70" fmla="*/ 80 w 310"/>
                <a:gd name="T71" fmla="*/ 19 h 254"/>
                <a:gd name="T72" fmla="*/ 74 w 310"/>
                <a:gd name="T73" fmla="*/ 19 h 254"/>
                <a:gd name="T74" fmla="*/ 71 w 310"/>
                <a:gd name="T75" fmla="*/ 17 h 254"/>
                <a:gd name="T76" fmla="*/ 64 w 310"/>
                <a:gd name="T77" fmla="*/ 10 h 254"/>
                <a:gd name="T78" fmla="*/ 50 w 310"/>
                <a:gd name="T79" fmla="*/ 14 h 254"/>
                <a:gd name="T80" fmla="*/ 53 w 310"/>
                <a:gd name="T81" fmla="*/ 7 h 254"/>
                <a:gd name="T82" fmla="*/ 44 w 310"/>
                <a:gd name="T83" fmla="*/ 5 h 254"/>
                <a:gd name="T84" fmla="*/ 38 w 310"/>
                <a:gd name="T85" fmla="*/ 5 h 254"/>
                <a:gd name="T86" fmla="*/ 22 w 310"/>
                <a:gd name="T87" fmla="*/ 3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15" name="Freeform 15"/>
            <p:cNvSpPr>
              <a:spLocks/>
            </p:cNvSpPr>
            <p:nvPr/>
          </p:nvSpPr>
          <p:spPr bwMode="gray">
            <a:xfrm>
              <a:off x="1709" y="1987"/>
              <a:ext cx="44" cy="37"/>
            </a:xfrm>
            <a:custGeom>
              <a:avLst/>
              <a:gdLst>
                <a:gd name="T0" fmla="*/ 7 w 59"/>
                <a:gd name="T1" fmla="*/ 0 h 50"/>
                <a:gd name="T2" fmla="*/ 0 w 59"/>
                <a:gd name="T3" fmla="*/ 3 h 50"/>
                <a:gd name="T4" fmla="*/ 9 w 59"/>
                <a:gd name="T5" fmla="*/ 12 h 50"/>
                <a:gd name="T6" fmla="*/ 15 w 59"/>
                <a:gd name="T7" fmla="*/ 15 h 50"/>
                <a:gd name="T8" fmla="*/ 18 w 59"/>
                <a:gd name="T9" fmla="*/ 9 h 50"/>
                <a:gd name="T10" fmla="*/ 14 w 59"/>
                <a:gd name="T11" fmla="*/ 2 h 50"/>
                <a:gd name="T12" fmla="*/ 7 w 59"/>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16" name="Freeform 16"/>
            <p:cNvSpPr>
              <a:spLocks/>
            </p:cNvSpPr>
            <p:nvPr/>
          </p:nvSpPr>
          <p:spPr bwMode="gray">
            <a:xfrm>
              <a:off x="1625" y="2057"/>
              <a:ext cx="65" cy="42"/>
            </a:xfrm>
            <a:custGeom>
              <a:avLst/>
              <a:gdLst>
                <a:gd name="T0" fmla="*/ 14 w 86"/>
                <a:gd name="T1" fmla="*/ 2 h 57"/>
                <a:gd name="T2" fmla="*/ 8 w 86"/>
                <a:gd name="T3" fmla="*/ 7 h 57"/>
                <a:gd name="T4" fmla="*/ 2 w 86"/>
                <a:gd name="T5" fmla="*/ 8 h 57"/>
                <a:gd name="T6" fmla="*/ 5 w 86"/>
                <a:gd name="T7" fmla="*/ 17 h 57"/>
                <a:gd name="T8" fmla="*/ 24 w 86"/>
                <a:gd name="T9" fmla="*/ 10 h 57"/>
                <a:gd name="T10" fmla="*/ 28 w 86"/>
                <a:gd name="T11" fmla="*/ 5 h 57"/>
                <a:gd name="T12" fmla="*/ 18 w 86"/>
                <a:gd name="T13" fmla="*/ 2 h 57"/>
                <a:gd name="T14" fmla="*/ 14 w 86"/>
                <a:gd name="T15" fmla="*/ 2 h 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17" name="Freeform 17"/>
            <p:cNvSpPr>
              <a:spLocks/>
            </p:cNvSpPr>
            <p:nvPr/>
          </p:nvSpPr>
          <p:spPr bwMode="gray">
            <a:xfrm>
              <a:off x="1693" y="2065"/>
              <a:ext cx="54" cy="25"/>
            </a:xfrm>
            <a:custGeom>
              <a:avLst/>
              <a:gdLst>
                <a:gd name="T0" fmla="*/ 12 w 73"/>
                <a:gd name="T1" fmla="*/ 0 h 34"/>
                <a:gd name="T2" fmla="*/ 3 w 73"/>
                <a:gd name="T3" fmla="*/ 5 h 34"/>
                <a:gd name="T4" fmla="*/ 7 w 73"/>
                <a:gd name="T5" fmla="*/ 10 h 34"/>
                <a:gd name="T6" fmla="*/ 16 w 73"/>
                <a:gd name="T7" fmla="*/ 8 h 34"/>
                <a:gd name="T8" fmla="*/ 19 w 73"/>
                <a:gd name="T9" fmla="*/ 6 h 34"/>
                <a:gd name="T10" fmla="*/ 12 w 73"/>
                <a:gd name="T11" fmla="*/ 0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18" name="Freeform 18"/>
            <p:cNvSpPr>
              <a:spLocks/>
            </p:cNvSpPr>
            <p:nvPr/>
          </p:nvSpPr>
          <p:spPr bwMode="gray">
            <a:xfrm>
              <a:off x="1664" y="2029"/>
              <a:ext cx="64" cy="34"/>
            </a:xfrm>
            <a:custGeom>
              <a:avLst/>
              <a:gdLst>
                <a:gd name="T0" fmla="*/ 19 w 85"/>
                <a:gd name="T1" fmla="*/ 4 h 45"/>
                <a:gd name="T2" fmla="*/ 9 w 85"/>
                <a:gd name="T3" fmla="*/ 2 h 45"/>
                <a:gd name="T4" fmla="*/ 0 w 85"/>
                <a:gd name="T5" fmla="*/ 6 h 45"/>
                <a:gd name="T6" fmla="*/ 13 w 85"/>
                <a:gd name="T7" fmla="*/ 11 h 45"/>
                <a:gd name="T8" fmla="*/ 20 w 85"/>
                <a:gd name="T9" fmla="*/ 13 h 45"/>
                <a:gd name="T10" fmla="*/ 26 w 85"/>
                <a:gd name="T11" fmla="*/ 6 h 45"/>
                <a:gd name="T12" fmla="*/ 26 w 85"/>
                <a:gd name="T13" fmla="*/ 2 h 45"/>
                <a:gd name="T14" fmla="*/ 20 w 85"/>
                <a:gd name="T15" fmla="*/ 0 h 45"/>
                <a:gd name="T16" fmla="*/ 19 w 85"/>
                <a:gd name="T17" fmla="*/ 4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19" name="Freeform 19"/>
            <p:cNvSpPr>
              <a:spLocks/>
            </p:cNvSpPr>
            <p:nvPr/>
          </p:nvSpPr>
          <p:spPr bwMode="gray">
            <a:xfrm>
              <a:off x="1637" y="1997"/>
              <a:ext cx="44" cy="24"/>
            </a:xfrm>
            <a:custGeom>
              <a:avLst/>
              <a:gdLst>
                <a:gd name="T0" fmla="*/ 5 w 58"/>
                <a:gd name="T1" fmla="*/ 2 h 31"/>
                <a:gd name="T2" fmla="*/ 0 w 58"/>
                <a:gd name="T3" fmla="*/ 7 h 31"/>
                <a:gd name="T4" fmla="*/ 6 w 58"/>
                <a:gd name="T5" fmla="*/ 10 h 31"/>
                <a:gd name="T6" fmla="*/ 9 w 58"/>
                <a:gd name="T7" fmla="*/ 7 h 31"/>
                <a:gd name="T8" fmla="*/ 17 w 58"/>
                <a:gd name="T9" fmla="*/ 4 h 31"/>
                <a:gd name="T10" fmla="*/ 14 w 58"/>
                <a:gd name="T11" fmla="*/ 0 h 31"/>
                <a:gd name="T12" fmla="*/ 5 w 58"/>
                <a:gd name="T13" fmla="*/ 2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20" name="Freeform 20"/>
            <p:cNvSpPr>
              <a:spLocks/>
            </p:cNvSpPr>
            <p:nvPr/>
          </p:nvSpPr>
          <p:spPr bwMode="gray">
            <a:xfrm>
              <a:off x="1751" y="2000"/>
              <a:ext cx="114" cy="77"/>
            </a:xfrm>
            <a:custGeom>
              <a:avLst/>
              <a:gdLst>
                <a:gd name="T0" fmla="*/ 13 w 152"/>
                <a:gd name="T1" fmla="*/ 0 h 102"/>
                <a:gd name="T2" fmla="*/ 5 w 152"/>
                <a:gd name="T3" fmla="*/ 2 h 102"/>
                <a:gd name="T4" fmla="*/ 2 w 152"/>
                <a:gd name="T5" fmla="*/ 13 h 102"/>
                <a:gd name="T6" fmla="*/ 4 w 152"/>
                <a:gd name="T7" fmla="*/ 18 h 102"/>
                <a:gd name="T8" fmla="*/ 0 w 152"/>
                <a:gd name="T9" fmla="*/ 23 h 102"/>
                <a:gd name="T10" fmla="*/ 18 w 152"/>
                <a:gd name="T11" fmla="*/ 28 h 102"/>
                <a:gd name="T12" fmla="*/ 26 w 152"/>
                <a:gd name="T13" fmla="*/ 29 h 102"/>
                <a:gd name="T14" fmla="*/ 49 w 152"/>
                <a:gd name="T15" fmla="*/ 28 h 102"/>
                <a:gd name="T16" fmla="*/ 24 w 152"/>
                <a:gd name="T17" fmla="*/ 23 h 102"/>
                <a:gd name="T18" fmla="*/ 17 w 152"/>
                <a:gd name="T19" fmla="*/ 20 h 102"/>
                <a:gd name="T20" fmla="*/ 14 w 152"/>
                <a:gd name="T21" fmla="*/ 17 h 102"/>
                <a:gd name="T22" fmla="*/ 17 w 152"/>
                <a:gd name="T23" fmla="*/ 11 h 102"/>
                <a:gd name="T24" fmla="*/ 13 w 152"/>
                <a:gd name="T25" fmla="*/ 0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21" name="Freeform 21"/>
            <p:cNvSpPr>
              <a:spLocks/>
            </p:cNvSpPr>
            <p:nvPr/>
          </p:nvSpPr>
          <p:spPr bwMode="gray">
            <a:xfrm>
              <a:off x="664" y="2245"/>
              <a:ext cx="25" cy="15"/>
            </a:xfrm>
            <a:custGeom>
              <a:avLst/>
              <a:gdLst>
                <a:gd name="T0" fmla="*/ 10 w 34"/>
                <a:gd name="T1" fmla="*/ 0 h 20"/>
                <a:gd name="T2" fmla="*/ 7 w 34"/>
                <a:gd name="T3" fmla="*/ 6 h 20"/>
                <a:gd name="T4" fmla="*/ 1 w 34"/>
                <a:gd name="T5" fmla="*/ 6 h 20"/>
                <a:gd name="T6" fmla="*/ 1 w 34"/>
                <a:gd name="T7" fmla="*/ 2 h 20"/>
                <a:gd name="T8" fmla="*/ 10 w 34"/>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22" name="Freeform 22"/>
            <p:cNvSpPr>
              <a:spLocks/>
            </p:cNvSpPr>
            <p:nvPr/>
          </p:nvSpPr>
          <p:spPr bwMode="gray">
            <a:xfrm>
              <a:off x="1421" y="2756"/>
              <a:ext cx="16" cy="12"/>
            </a:xfrm>
            <a:custGeom>
              <a:avLst/>
              <a:gdLst>
                <a:gd name="T0" fmla="*/ 2 w 21"/>
                <a:gd name="T1" fmla="*/ 0 h 16"/>
                <a:gd name="T2" fmla="*/ 5 w 21"/>
                <a:gd name="T3" fmla="*/ 5 h 16"/>
                <a:gd name="T4" fmla="*/ 2 w 21"/>
                <a:gd name="T5" fmla="*/ 0 h 16"/>
                <a:gd name="T6" fmla="*/ 0 60000 65536"/>
                <a:gd name="T7" fmla="*/ 0 60000 65536"/>
                <a:gd name="T8" fmla="*/ 0 60000 65536"/>
              </a:gdLst>
              <a:ahLst/>
              <a:cxnLst>
                <a:cxn ang="T6">
                  <a:pos x="T0" y="T1"/>
                </a:cxn>
                <a:cxn ang="T7">
                  <a:pos x="T2" y="T3"/>
                </a:cxn>
                <a:cxn ang="T8">
                  <a:pos x="T4" y="T5"/>
                </a:cxn>
              </a:cxnLst>
              <a:rect l="0" t="0" r="r" b="b"/>
              <a:pathLst>
                <a:path w="21" h="16">
                  <a:moveTo>
                    <a:pt x="3" y="0"/>
                  </a:moveTo>
                  <a:cubicBezTo>
                    <a:pt x="0" y="9"/>
                    <a:pt x="6" y="11"/>
                    <a:pt x="13" y="16"/>
                  </a:cubicBezTo>
                  <a:cubicBezTo>
                    <a:pt x="21" y="4"/>
                    <a:pt x="16" y="2"/>
                    <a:pt x="3"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23" name="Freeform 23"/>
            <p:cNvSpPr>
              <a:spLocks/>
            </p:cNvSpPr>
            <p:nvPr/>
          </p:nvSpPr>
          <p:spPr bwMode="gray">
            <a:xfrm>
              <a:off x="1424" y="2781"/>
              <a:ext cx="16" cy="12"/>
            </a:xfrm>
            <a:custGeom>
              <a:avLst/>
              <a:gdLst>
                <a:gd name="T0" fmla="*/ 2 w 21"/>
                <a:gd name="T1" fmla="*/ 0 h 16"/>
                <a:gd name="T2" fmla="*/ 5 w 21"/>
                <a:gd name="T3" fmla="*/ 5 h 16"/>
                <a:gd name="T4" fmla="*/ 2 w 21"/>
                <a:gd name="T5" fmla="*/ 0 h 16"/>
                <a:gd name="T6" fmla="*/ 0 60000 65536"/>
                <a:gd name="T7" fmla="*/ 0 60000 65536"/>
                <a:gd name="T8" fmla="*/ 0 60000 65536"/>
              </a:gdLst>
              <a:ahLst/>
              <a:cxnLst>
                <a:cxn ang="T6">
                  <a:pos x="T0" y="T1"/>
                </a:cxn>
                <a:cxn ang="T7">
                  <a:pos x="T2" y="T3"/>
                </a:cxn>
                <a:cxn ang="T8">
                  <a:pos x="T4" y="T5"/>
                </a:cxn>
              </a:cxnLst>
              <a:rect l="0" t="0" r="r" b="b"/>
              <a:pathLst>
                <a:path w="21" h="16">
                  <a:moveTo>
                    <a:pt x="3" y="0"/>
                  </a:moveTo>
                  <a:cubicBezTo>
                    <a:pt x="0" y="9"/>
                    <a:pt x="6" y="11"/>
                    <a:pt x="13" y="16"/>
                  </a:cubicBezTo>
                  <a:cubicBezTo>
                    <a:pt x="21" y="4"/>
                    <a:pt x="16" y="2"/>
                    <a:pt x="3"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24" name="Freeform 24"/>
            <p:cNvSpPr>
              <a:spLocks/>
            </p:cNvSpPr>
            <p:nvPr/>
          </p:nvSpPr>
          <p:spPr bwMode="gray">
            <a:xfrm>
              <a:off x="1628" y="2913"/>
              <a:ext cx="15" cy="12"/>
            </a:xfrm>
            <a:custGeom>
              <a:avLst/>
              <a:gdLst>
                <a:gd name="T0" fmla="*/ 1 w 21"/>
                <a:gd name="T1" fmla="*/ 0 h 16"/>
                <a:gd name="T2" fmla="*/ 3 w 21"/>
                <a:gd name="T3" fmla="*/ 5 h 16"/>
                <a:gd name="T4" fmla="*/ 1 w 21"/>
                <a:gd name="T5" fmla="*/ 0 h 16"/>
                <a:gd name="T6" fmla="*/ 0 60000 65536"/>
                <a:gd name="T7" fmla="*/ 0 60000 65536"/>
                <a:gd name="T8" fmla="*/ 0 60000 65536"/>
              </a:gdLst>
              <a:ahLst/>
              <a:cxnLst>
                <a:cxn ang="T6">
                  <a:pos x="T0" y="T1"/>
                </a:cxn>
                <a:cxn ang="T7">
                  <a:pos x="T2" y="T3"/>
                </a:cxn>
                <a:cxn ang="T8">
                  <a:pos x="T4" y="T5"/>
                </a:cxn>
              </a:cxnLst>
              <a:rect l="0" t="0" r="r" b="b"/>
              <a:pathLst>
                <a:path w="21" h="16">
                  <a:moveTo>
                    <a:pt x="3" y="0"/>
                  </a:moveTo>
                  <a:cubicBezTo>
                    <a:pt x="0" y="9"/>
                    <a:pt x="6" y="11"/>
                    <a:pt x="13" y="16"/>
                  </a:cubicBezTo>
                  <a:cubicBezTo>
                    <a:pt x="21" y="4"/>
                    <a:pt x="16" y="2"/>
                    <a:pt x="3"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25" name="Freeform 25"/>
            <p:cNvSpPr>
              <a:spLocks/>
            </p:cNvSpPr>
            <p:nvPr/>
          </p:nvSpPr>
          <p:spPr bwMode="gray">
            <a:xfrm>
              <a:off x="1752" y="2429"/>
              <a:ext cx="38" cy="18"/>
            </a:xfrm>
            <a:custGeom>
              <a:avLst/>
              <a:gdLst>
                <a:gd name="T0" fmla="*/ 4 w 51"/>
                <a:gd name="T1" fmla="*/ 0 h 24"/>
                <a:gd name="T2" fmla="*/ 2 w 51"/>
                <a:gd name="T3" fmla="*/ 6 h 24"/>
                <a:gd name="T4" fmla="*/ 8 w 51"/>
                <a:gd name="T5" fmla="*/ 8 h 24"/>
                <a:gd name="T6" fmla="*/ 10 w 51"/>
                <a:gd name="T7" fmla="*/ 2 h 24"/>
                <a:gd name="T8" fmla="*/ 4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26" name="Freeform 26"/>
            <p:cNvSpPr>
              <a:spLocks/>
            </p:cNvSpPr>
            <p:nvPr/>
          </p:nvSpPr>
          <p:spPr bwMode="gray">
            <a:xfrm>
              <a:off x="1652" y="2224"/>
              <a:ext cx="38" cy="18"/>
            </a:xfrm>
            <a:custGeom>
              <a:avLst/>
              <a:gdLst>
                <a:gd name="T0" fmla="*/ 4 w 51"/>
                <a:gd name="T1" fmla="*/ 0 h 24"/>
                <a:gd name="T2" fmla="*/ 2 w 51"/>
                <a:gd name="T3" fmla="*/ 6 h 24"/>
                <a:gd name="T4" fmla="*/ 8 w 51"/>
                <a:gd name="T5" fmla="*/ 8 h 24"/>
                <a:gd name="T6" fmla="*/ 10 w 51"/>
                <a:gd name="T7" fmla="*/ 2 h 24"/>
                <a:gd name="T8" fmla="*/ 4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27" name="Freeform 27"/>
            <p:cNvSpPr>
              <a:spLocks/>
            </p:cNvSpPr>
            <p:nvPr/>
          </p:nvSpPr>
          <p:spPr bwMode="gray">
            <a:xfrm>
              <a:off x="1717" y="2045"/>
              <a:ext cx="39" cy="18"/>
            </a:xfrm>
            <a:custGeom>
              <a:avLst/>
              <a:gdLst>
                <a:gd name="T0" fmla="*/ 5 w 51"/>
                <a:gd name="T1" fmla="*/ 0 h 24"/>
                <a:gd name="T2" fmla="*/ 2 w 51"/>
                <a:gd name="T3" fmla="*/ 6 h 24"/>
                <a:gd name="T4" fmla="*/ 9 w 51"/>
                <a:gd name="T5" fmla="*/ 8 h 24"/>
                <a:gd name="T6" fmla="*/ 11 w 51"/>
                <a:gd name="T7" fmla="*/ 2 h 24"/>
                <a:gd name="T8" fmla="*/ 5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28" name="Freeform 28"/>
            <p:cNvSpPr>
              <a:spLocks/>
            </p:cNvSpPr>
            <p:nvPr/>
          </p:nvSpPr>
          <p:spPr bwMode="gray">
            <a:xfrm>
              <a:off x="1780" y="2153"/>
              <a:ext cx="38" cy="18"/>
            </a:xfrm>
            <a:custGeom>
              <a:avLst/>
              <a:gdLst>
                <a:gd name="T0" fmla="*/ 4 w 51"/>
                <a:gd name="T1" fmla="*/ 0 h 24"/>
                <a:gd name="T2" fmla="*/ 2 w 51"/>
                <a:gd name="T3" fmla="*/ 6 h 24"/>
                <a:gd name="T4" fmla="*/ 8 w 51"/>
                <a:gd name="T5" fmla="*/ 8 h 24"/>
                <a:gd name="T6" fmla="*/ 10 w 51"/>
                <a:gd name="T7" fmla="*/ 2 h 24"/>
                <a:gd name="T8" fmla="*/ 4 w 5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29" name="Freeform 29"/>
            <p:cNvSpPr>
              <a:spLocks/>
            </p:cNvSpPr>
            <p:nvPr/>
          </p:nvSpPr>
          <p:spPr bwMode="gray">
            <a:xfrm>
              <a:off x="1796" y="1951"/>
              <a:ext cx="696" cy="346"/>
            </a:xfrm>
            <a:custGeom>
              <a:avLst/>
              <a:gdLst>
                <a:gd name="T0" fmla="*/ 9 w 929"/>
                <a:gd name="T1" fmla="*/ 17 h 462"/>
                <a:gd name="T2" fmla="*/ 1 w 929"/>
                <a:gd name="T3" fmla="*/ 29 h 462"/>
                <a:gd name="T4" fmla="*/ 11 w 929"/>
                <a:gd name="T5" fmla="*/ 31 h 462"/>
                <a:gd name="T6" fmla="*/ 5 w 929"/>
                <a:gd name="T7" fmla="*/ 37 h 462"/>
                <a:gd name="T8" fmla="*/ 32 w 929"/>
                <a:gd name="T9" fmla="*/ 43 h 462"/>
                <a:gd name="T10" fmla="*/ 44 w 929"/>
                <a:gd name="T11" fmla="*/ 41 h 462"/>
                <a:gd name="T12" fmla="*/ 79 w 929"/>
                <a:gd name="T13" fmla="*/ 24 h 462"/>
                <a:gd name="T14" fmla="*/ 95 w 929"/>
                <a:gd name="T15" fmla="*/ 21 h 462"/>
                <a:gd name="T16" fmla="*/ 102 w 929"/>
                <a:gd name="T17" fmla="*/ 25 h 462"/>
                <a:gd name="T18" fmla="*/ 86 w 929"/>
                <a:gd name="T19" fmla="*/ 28 h 462"/>
                <a:gd name="T20" fmla="*/ 76 w 929"/>
                <a:gd name="T21" fmla="*/ 35 h 462"/>
                <a:gd name="T22" fmla="*/ 79 w 929"/>
                <a:gd name="T23" fmla="*/ 37 h 462"/>
                <a:gd name="T24" fmla="*/ 82 w 929"/>
                <a:gd name="T25" fmla="*/ 49 h 462"/>
                <a:gd name="T26" fmla="*/ 110 w 929"/>
                <a:gd name="T27" fmla="*/ 61 h 462"/>
                <a:gd name="T28" fmla="*/ 106 w 929"/>
                <a:gd name="T29" fmla="*/ 66 h 462"/>
                <a:gd name="T30" fmla="*/ 116 w 929"/>
                <a:gd name="T31" fmla="*/ 77 h 462"/>
                <a:gd name="T32" fmla="*/ 110 w 929"/>
                <a:gd name="T33" fmla="*/ 84 h 462"/>
                <a:gd name="T34" fmla="*/ 102 w 929"/>
                <a:gd name="T35" fmla="*/ 93 h 462"/>
                <a:gd name="T36" fmla="*/ 93 w 929"/>
                <a:gd name="T37" fmla="*/ 102 h 462"/>
                <a:gd name="T38" fmla="*/ 92 w 929"/>
                <a:gd name="T39" fmla="*/ 133 h 462"/>
                <a:gd name="T40" fmla="*/ 105 w 929"/>
                <a:gd name="T41" fmla="*/ 140 h 462"/>
                <a:gd name="T42" fmla="*/ 122 w 929"/>
                <a:gd name="T43" fmla="*/ 142 h 462"/>
                <a:gd name="T44" fmla="*/ 130 w 929"/>
                <a:gd name="T45" fmla="*/ 133 h 462"/>
                <a:gd name="T46" fmla="*/ 160 w 929"/>
                <a:gd name="T47" fmla="*/ 112 h 462"/>
                <a:gd name="T48" fmla="*/ 180 w 929"/>
                <a:gd name="T49" fmla="*/ 105 h 462"/>
                <a:gd name="T50" fmla="*/ 204 w 929"/>
                <a:gd name="T51" fmla="*/ 97 h 462"/>
                <a:gd name="T52" fmla="*/ 227 w 929"/>
                <a:gd name="T53" fmla="*/ 91 h 462"/>
                <a:gd name="T54" fmla="*/ 240 w 929"/>
                <a:gd name="T55" fmla="*/ 82 h 462"/>
                <a:gd name="T56" fmla="*/ 252 w 929"/>
                <a:gd name="T57" fmla="*/ 63 h 462"/>
                <a:gd name="T58" fmla="*/ 252 w 929"/>
                <a:gd name="T59" fmla="*/ 48 h 462"/>
                <a:gd name="T60" fmla="*/ 252 w 929"/>
                <a:gd name="T61" fmla="*/ 39 h 462"/>
                <a:gd name="T62" fmla="*/ 262 w 929"/>
                <a:gd name="T63" fmla="*/ 28 h 462"/>
                <a:gd name="T64" fmla="*/ 276 w 929"/>
                <a:gd name="T65" fmla="*/ 29 h 462"/>
                <a:gd name="T66" fmla="*/ 291 w 929"/>
                <a:gd name="T67" fmla="*/ 16 h 462"/>
                <a:gd name="T68" fmla="*/ 279 w 929"/>
                <a:gd name="T69" fmla="*/ 17 h 462"/>
                <a:gd name="T70" fmla="*/ 267 w 929"/>
                <a:gd name="T71" fmla="*/ 14 h 462"/>
                <a:gd name="T72" fmla="*/ 250 w 929"/>
                <a:gd name="T73" fmla="*/ 7 h 462"/>
                <a:gd name="T74" fmla="*/ 202 w 929"/>
                <a:gd name="T75" fmla="*/ 7 h 462"/>
                <a:gd name="T76" fmla="*/ 184 w 929"/>
                <a:gd name="T77" fmla="*/ 12 h 462"/>
                <a:gd name="T78" fmla="*/ 175 w 929"/>
                <a:gd name="T79" fmla="*/ 12 h 462"/>
                <a:gd name="T80" fmla="*/ 163 w 929"/>
                <a:gd name="T81" fmla="*/ 16 h 462"/>
                <a:gd name="T82" fmla="*/ 151 w 929"/>
                <a:gd name="T83" fmla="*/ 9 h 462"/>
                <a:gd name="T84" fmla="*/ 136 w 929"/>
                <a:gd name="T85" fmla="*/ 12 h 462"/>
                <a:gd name="T86" fmla="*/ 115 w 929"/>
                <a:gd name="T87" fmla="*/ 16 h 462"/>
                <a:gd name="T88" fmla="*/ 129 w 929"/>
                <a:gd name="T89" fmla="*/ 12 h 462"/>
                <a:gd name="T90" fmla="*/ 111 w 929"/>
                <a:gd name="T91" fmla="*/ 2 h 462"/>
                <a:gd name="T92" fmla="*/ 105 w 929"/>
                <a:gd name="T93" fmla="*/ 1 h 462"/>
                <a:gd name="T94" fmla="*/ 99 w 929"/>
                <a:gd name="T95" fmla="*/ 2 h 462"/>
                <a:gd name="T96" fmla="*/ 76 w 929"/>
                <a:gd name="T97" fmla="*/ 5 h 462"/>
                <a:gd name="T98" fmla="*/ 50 w 929"/>
                <a:gd name="T99" fmla="*/ 9 h 462"/>
                <a:gd name="T100" fmla="*/ 34 w 929"/>
                <a:gd name="T101" fmla="*/ 7 h 462"/>
                <a:gd name="T102" fmla="*/ 36 w 929"/>
                <a:gd name="T103" fmla="*/ 21 h 462"/>
                <a:gd name="T104" fmla="*/ 32 w 929"/>
                <a:gd name="T105" fmla="*/ 16 h 462"/>
                <a:gd name="T106" fmla="*/ 19 w 929"/>
                <a:gd name="T107" fmla="*/ 13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30" name="Freeform 30"/>
            <p:cNvSpPr>
              <a:spLocks/>
            </p:cNvSpPr>
            <p:nvPr/>
          </p:nvSpPr>
          <p:spPr bwMode="gray">
            <a:xfrm>
              <a:off x="2009" y="2135"/>
              <a:ext cx="39" cy="24"/>
            </a:xfrm>
            <a:custGeom>
              <a:avLst/>
              <a:gdLst>
                <a:gd name="T0" fmla="*/ 11 w 52"/>
                <a:gd name="T1" fmla="*/ 0 h 32"/>
                <a:gd name="T2" fmla="*/ 3 w 52"/>
                <a:gd name="T3" fmla="*/ 6 h 32"/>
                <a:gd name="T4" fmla="*/ 8 w 52"/>
                <a:gd name="T5" fmla="*/ 11 h 32"/>
                <a:gd name="T6" fmla="*/ 14 w 52"/>
                <a:gd name="T7" fmla="*/ 10 h 32"/>
                <a:gd name="T8" fmla="*/ 11 w 52"/>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31" name="Freeform 31"/>
            <p:cNvSpPr>
              <a:spLocks/>
            </p:cNvSpPr>
            <p:nvPr/>
          </p:nvSpPr>
          <p:spPr bwMode="gray">
            <a:xfrm>
              <a:off x="2292" y="2201"/>
              <a:ext cx="128" cy="54"/>
            </a:xfrm>
            <a:custGeom>
              <a:avLst/>
              <a:gdLst>
                <a:gd name="T0" fmla="*/ 31 w 172"/>
                <a:gd name="T1" fmla="*/ 3 h 72"/>
                <a:gd name="T2" fmla="*/ 20 w 172"/>
                <a:gd name="T3" fmla="*/ 2 h 72"/>
                <a:gd name="T4" fmla="*/ 16 w 172"/>
                <a:gd name="T5" fmla="*/ 0 h 72"/>
                <a:gd name="T6" fmla="*/ 0 w 172"/>
                <a:gd name="T7" fmla="*/ 9 h 72"/>
                <a:gd name="T8" fmla="*/ 9 w 172"/>
                <a:gd name="T9" fmla="*/ 13 h 72"/>
                <a:gd name="T10" fmla="*/ 13 w 172"/>
                <a:gd name="T11" fmla="*/ 20 h 72"/>
                <a:gd name="T12" fmla="*/ 20 w 172"/>
                <a:gd name="T13" fmla="*/ 22 h 72"/>
                <a:gd name="T14" fmla="*/ 24 w 172"/>
                <a:gd name="T15" fmla="*/ 23 h 72"/>
                <a:gd name="T16" fmla="*/ 40 w 172"/>
                <a:gd name="T17" fmla="*/ 20 h 72"/>
                <a:gd name="T18" fmla="*/ 53 w 172"/>
                <a:gd name="T19" fmla="*/ 14 h 72"/>
                <a:gd name="T20" fmla="*/ 45 w 172"/>
                <a:gd name="T21" fmla="*/ 6 h 72"/>
                <a:gd name="T22" fmla="*/ 42 w 172"/>
                <a:gd name="T23" fmla="*/ 2 h 72"/>
                <a:gd name="T24" fmla="*/ 31 w 172"/>
                <a:gd name="T25" fmla="*/ 3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32" name="Freeform 32"/>
            <p:cNvSpPr>
              <a:spLocks/>
            </p:cNvSpPr>
            <p:nvPr/>
          </p:nvSpPr>
          <p:spPr bwMode="gray">
            <a:xfrm>
              <a:off x="2393" y="2038"/>
              <a:ext cx="39" cy="24"/>
            </a:xfrm>
            <a:custGeom>
              <a:avLst/>
              <a:gdLst>
                <a:gd name="T0" fmla="*/ 11 w 52"/>
                <a:gd name="T1" fmla="*/ 0 h 32"/>
                <a:gd name="T2" fmla="*/ 3 w 52"/>
                <a:gd name="T3" fmla="*/ 6 h 32"/>
                <a:gd name="T4" fmla="*/ 8 w 52"/>
                <a:gd name="T5" fmla="*/ 11 h 32"/>
                <a:gd name="T6" fmla="*/ 14 w 52"/>
                <a:gd name="T7" fmla="*/ 10 h 32"/>
                <a:gd name="T8" fmla="*/ 11 w 52"/>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33" name="Freeform 33"/>
            <p:cNvSpPr>
              <a:spLocks/>
            </p:cNvSpPr>
            <p:nvPr/>
          </p:nvSpPr>
          <p:spPr bwMode="gray">
            <a:xfrm>
              <a:off x="2662" y="2006"/>
              <a:ext cx="155" cy="63"/>
            </a:xfrm>
            <a:custGeom>
              <a:avLst/>
              <a:gdLst>
                <a:gd name="T0" fmla="*/ 61 w 206"/>
                <a:gd name="T1" fmla="*/ 2 h 85"/>
                <a:gd name="T2" fmla="*/ 33 w 206"/>
                <a:gd name="T3" fmla="*/ 3 h 85"/>
                <a:gd name="T4" fmla="*/ 35 w 206"/>
                <a:gd name="T5" fmla="*/ 7 h 85"/>
                <a:gd name="T6" fmla="*/ 35 w 206"/>
                <a:gd name="T7" fmla="*/ 10 h 85"/>
                <a:gd name="T8" fmla="*/ 29 w 206"/>
                <a:gd name="T9" fmla="*/ 8 h 85"/>
                <a:gd name="T10" fmla="*/ 25 w 206"/>
                <a:gd name="T11" fmla="*/ 5 h 85"/>
                <a:gd name="T12" fmla="*/ 8 w 206"/>
                <a:gd name="T13" fmla="*/ 8 h 85"/>
                <a:gd name="T14" fmla="*/ 10 w 206"/>
                <a:gd name="T15" fmla="*/ 15 h 85"/>
                <a:gd name="T16" fmla="*/ 17 w 206"/>
                <a:gd name="T17" fmla="*/ 16 h 85"/>
                <a:gd name="T18" fmla="*/ 24 w 206"/>
                <a:gd name="T19" fmla="*/ 22 h 85"/>
                <a:gd name="T20" fmla="*/ 29 w 206"/>
                <a:gd name="T21" fmla="*/ 26 h 85"/>
                <a:gd name="T22" fmla="*/ 35 w 206"/>
                <a:gd name="T23" fmla="*/ 20 h 85"/>
                <a:gd name="T24" fmla="*/ 38 w 206"/>
                <a:gd name="T25" fmla="*/ 18 h 85"/>
                <a:gd name="T26" fmla="*/ 41 w 206"/>
                <a:gd name="T27" fmla="*/ 14 h 85"/>
                <a:gd name="T28" fmla="*/ 53 w 206"/>
                <a:gd name="T29" fmla="*/ 10 h 85"/>
                <a:gd name="T30" fmla="*/ 60 w 206"/>
                <a:gd name="T31" fmla="*/ 10 h 85"/>
                <a:gd name="T32" fmla="*/ 64 w 206"/>
                <a:gd name="T33" fmla="*/ 8 h 85"/>
                <a:gd name="T34" fmla="*/ 61 w 206"/>
                <a:gd name="T35" fmla="*/ 2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34" name="Freeform 34"/>
            <p:cNvSpPr>
              <a:spLocks/>
            </p:cNvSpPr>
            <p:nvPr/>
          </p:nvSpPr>
          <p:spPr bwMode="gray">
            <a:xfrm>
              <a:off x="2759" y="2039"/>
              <a:ext cx="48" cy="21"/>
            </a:xfrm>
            <a:custGeom>
              <a:avLst/>
              <a:gdLst>
                <a:gd name="T0" fmla="*/ 11 w 64"/>
                <a:gd name="T1" fmla="*/ 2 h 28"/>
                <a:gd name="T2" fmla="*/ 3 w 64"/>
                <a:gd name="T3" fmla="*/ 2 h 28"/>
                <a:gd name="T4" fmla="*/ 8 w 64"/>
                <a:gd name="T5" fmla="*/ 9 h 28"/>
                <a:gd name="T6" fmla="*/ 17 w 64"/>
                <a:gd name="T7" fmla="*/ 5 h 28"/>
                <a:gd name="T8" fmla="*/ 11 w 64"/>
                <a:gd name="T9" fmla="*/ 2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35" name="Freeform 35"/>
            <p:cNvSpPr>
              <a:spLocks/>
            </p:cNvSpPr>
            <p:nvPr/>
          </p:nvSpPr>
          <p:spPr bwMode="gray">
            <a:xfrm>
              <a:off x="2467" y="2311"/>
              <a:ext cx="109" cy="132"/>
            </a:xfrm>
            <a:custGeom>
              <a:avLst/>
              <a:gdLst>
                <a:gd name="T0" fmla="*/ 7 w 146"/>
                <a:gd name="T1" fmla="*/ 6 h 176"/>
                <a:gd name="T2" fmla="*/ 0 w 146"/>
                <a:gd name="T3" fmla="*/ 8 h 176"/>
                <a:gd name="T4" fmla="*/ 4 w 146"/>
                <a:gd name="T5" fmla="*/ 14 h 176"/>
                <a:gd name="T6" fmla="*/ 10 w 146"/>
                <a:gd name="T7" fmla="*/ 28 h 176"/>
                <a:gd name="T8" fmla="*/ 16 w 146"/>
                <a:gd name="T9" fmla="*/ 29 h 176"/>
                <a:gd name="T10" fmla="*/ 16 w 146"/>
                <a:gd name="T11" fmla="*/ 34 h 176"/>
                <a:gd name="T12" fmla="*/ 9 w 146"/>
                <a:gd name="T13" fmla="*/ 36 h 176"/>
                <a:gd name="T14" fmla="*/ 5 w 146"/>
                <a:gd name="T15" fmla="*/ 42 h 176"/>
                <a:gd name="T16" fmla="*/ 5 w 146"/>
                <a:gd name="T17" fmla="*/ 44 h 176"/>
                <a:gd name="T18" fmla="*/ 9 w 146"/>
                <a:gd name="T19" fmla="*/ 45 h 176"/>
                <a:gd name="T20" fmla="*/ 5 w 146"/>
                <a:gd name="T21" fmla="*/ 53 h 176"/>
                <a:gd name="T22" fmla="*/ 6 w 146"/>
                <a:gd name="T23" fmla="*/ 56 h 176"/>
                <a:gd name="T24" fmla="*/ 10 w 146"/>
                <a:gd name="T25" fmla="*/ 54 h 176"/>
                <a:gd name="T26" fmla="*/ 18 w 146"/>
                <a:gd name="T27" fmla="*/ 53 h 176"/>
                <a:gd name="T28" fmla="*/ 29 w 146"/>
                <a:gd name="T29" fmla="*/ 54 h 176"/>
                <a:gd name="T30" fmla="*/ 34 w 146"/>
                <a:gd name="T31" fmla="*/ 53 h 176"/>
                <a:gd name="T32" fmla="*/ 38 w 146"/>
                <a:gd name="T33" fmla="*/ 53 h 176"/>
                <a:gd name="T34" fmla="*/ 40 w 146"/>
                <a:gd name="T35" fmla="*/ 45 h 176"/>
                <a:gd name="T36" fmla="*/ 45 w 146"/>
                <a:gd name="T37" fmla="*/ 42 h 176"/>
                <a:gd name="T38" fmla="*/ 34 w 146"/>
                <a:gd name="T39" fmla="*/ 35 h 176"/>
                <a:gd name="T40" fmla="*/ 28 w 146"/>
                <a:gd name="T41" fmla="*/ 26 h 176"/>
                <a:gd name="T42" fmla="*/ 25 w 146"/>
                <a:gd name="T43" fmla="*/ 22 h 176"/>
                <a:gd name="T44" fmla="*/ 20 w 146"/>
                <a:gd name="T45" fmla="*/ 20 h 176"/>
                <a:gd name="T46" fmla="*/ 27 w 146"/>
                <a:gd name="T47" fmla="*/ 15 h 176"/>
                <a:gd name="T48" fmla="*/ 20 w 146"/>
                <a:gd name="T49" fmla="*/ 10 h 176"/>
                <a:gd name="T50" fmla="*/ 22 w 146"/>
                <a:gd name="T51" fmla="*/ 5 h 176"/>
                <a:gd name="T52" fmla="*/ 14 w 146"/>
                <a:gd name="T53" fmla="*/ 1 h 176"/>
                <a:gd name="T54" fmla="*/ 9 w 146"/>
                <a:gd name="T55" fmla="*/ 3 h 176"/>
                <a:gd name="T56" fmla="*/ 7 w 146"/>
                <a:gd name="T57" fmla="*/ 6 h 1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36" name="Freeform 36"/>
            <p:cNvSpPr>
              <a:spLocks/>
            </p:cNvSpPr>
            <p:nvPr/>
          </p:nvSpPr>
          <p:spPr bwMode="gray">
            <a:xfrm>
              <a:off x="2413" y="2359"/>
              <a:ext cx="69" cy="68"/>
            </a:xfrm>
            <a:custGeom>
              <a:avLst/>
              <a:gdLst>
                <a:gd name="T0" fmla="*/ 19 w 92"/>
                <a:gd name="T1" fmla="*/ 1 h 92"/>
                <a:gd name="T2" fmla="*/ 26 w 92"/>
                <a:gd name="T3" fmla="*/ 2 h 92"/>
                <a:gd name="T4" fmla="*/ 29 w 92"/>
                <a:gd name="T5" fmla="*/ 7 h 92"/>
                <a:gd name="T6" fmla="*/ 25 w 92"/>
                <a:gd name="T7" fmla="*/ 14 h 92"/>
                <a:gd name="T8" fmla="*/ 15 w 92"/>
                <a:gd name="T9" fmla="*/ 22 h 92"/>
                <a:gd name="T10" fmla="*/ 6 w 92"/>
                <a:gd name="T11" fmla="*/ 27 h 92"/>
                <a:gd name="T12" fmla="*/ 3 w 92"/>
                <a:gd name="T13" fmla="*/ 21 h 92"/>
                <a:gd name="T14" fmla="*/ 6 w 92"/>
                <a:gd name="T15" fmla="*/ 19 h 92"/>
                <a:gd name="T16" fmla="*/ 5 w 92"/>
                <a:gd name="T17" fmla="*/ 13 h 92"/>
                <a:gd name="T18" fmla="*/ 13 w 92"/>
                <a:gd name="T19" fmla="*/ 9 h 92"/>
                <a:gd name="T20" fmla="*/ 19 w 92"/>
                <a:gd name="T21" fmla="*/ 1 h 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37" name="Freeform 37"/>
            <p:cNvSpPr>
              <a:spLocks/>
            </p:cNvSpPr>
            <p:nvPr/>
          </p:nvSpPr>
          <p:spPr bwMode="gray">
            <a:xfrm>
              <a:off x="4099" y="3502"/>
              <a:ext cx="474" cy="495"/>
            </a:xfrm>
            <a:custGeom>
              <a:avLst/>
              <a:gdLst>
                <a:gd name="T0" fmla="*/ 67 w 633"/>
                <a:gd name="T1" fmla="*/ 4 h 660"/>
                <a:gd name="T2" fmla="*/ 55 w 633"/>
                <a:gd name="T3" fmla="*/ 6 h 660"/>
                <a:gd name="T4" fmla="*/ 46 w 633"/>
                <a:gd name="T5" fmla="*/ 17 h 660"/>
                <a:gd name="T6" fmla="*/ 32 w 633"/>
                <a:gd name="T7" fmla="*/ 19 h 660"/>
                <a:gd name="T8" fmla="*/ 26 w 633"/>
                <a:gd name="T9" fmla="*/ 24 h 660"/>
                <a:gd name="T10" fmla="*/ 21 w 633"/>
                <a:gd name="T11" fmla="*/ 37 h 660"/>
                <a:gd name="T12" fmla="*/ 11 w 633"/>
                <a:gd name="T13" fmla="*/ 53 h 660"/>
                <a:gd name="T14" fmla="*/ 0 w 633"/>
                <a:gd name="T15" fmla="*/ 57 h 660"/>
                <a:gd name="T16" fmla="*/ 22 w 633"/>
                <a:gd name="T17" fmla="*/ 103 h 660"/>
                <a:gd name="T18" fmla="*/ 37 w 633"/>
                <a:gd name="T19" fmla="*/ 135 h 660"/>
                <a:gd name="T20" fmla="*/ 46 w 633"/>
                <a:gd name="T21" fmla="*/ 140 h 660"/>
                <a:gd name="T22" fmla="*/ 52 w 633"/>
                <a:gd name="T23" fmla="*/ 143 h 660"/>
                <a:gd name="T24" fmla="*/ 72 w 633"/>
                <a:gd name="T25" fmla="*/ 137 h 660"/>
                <a:gd name="T26" fmla="*/ 79 w 633"/>
                <a:gd name="T27" fmla="*/ 134 h 660"/>
                <a:gd name="T28" fmla="*/ 94 w 633"/>
                <a:gd name="T29" fmla="*/ 143 h 660"/>
                <a:gd name="T30" fmla="*/ 102 w 633"/>
                <a:gd name="T31" fmla="*/ 167 h 660"/>
                <a:gd name="T32" fmla="*/ 106 w 633"/>
                <a:gd name="T33" fmla="*/ 166 h 660"/>
                <a:gd name="T34" fmla="*/ 109 w 633"/>
                <a:gd name="T35" fmla="*/ 161 h 660"/>
                <a:gd name="T36" fmla="*/ 116 w 633"/>
                <a:gd name="T37" fmla="*/ 173 h 660"/>
                <a:gd name="T38" fmla="*/ 127 w 633"/>
                <a:gd name="T39" fmla="*/ 181 h 660"/>
                <a:gd name="T40" fmla="*/ 137 w 633"/>
                <a:gd name="T41" fmla="*/ 191 h 660"/>
                <a:gd name="T42" fmla="*/ 139 w 633"/>
                <a:gd name="T43" fmla="*/ 195 h 660"/>
                <a:gd name="T44" fmla="*/ 143 w 633"/>
                <a:gd name="T45" fmla="*/ 197 h 660"/>
                <a:gd name="T46" fmla="*/ 152 w 633"/>
                <a:gd name="T47" fmla="*/ 207 h 660"/>
                <a:gd name="T48" fmla="*/ 155 w 633"/>
                <a:gd name="T49" fmla="*/ 200 h 660"/>
                <a:gd name="T50" fmla="*/ 170 w 633"/>
                <a:gd name="T51" fmla="*/ 209 h 660"/>
                <a:gd name="T52" fmla="*/ 184 w 633"/>
                <a:gd name="T53" fmla="*/ 207 h 660"/>
                <a:gd name="T54" fmla="*/ 193 w 633"/>
                <a:gd name="T55" fmla="*/ 168 h 660"/>
                <a:gd name="T56" fmla="*/ 198 w 633"/>
                <a:gd name="T57" fmla="*/ 146 h 660"/>
                <a:gd name="T58" fmla="*/ 195 w 633"/>
                <a:gd name="T59" fmla="*/ 116 h 660"/>
                <a:gd name="T60" fmla="*/ 168 w 633"/>
                <a:gd name="T61" fmla="*/ 86 h 660"/>
                <a:gd name="T62" fmla="*/ 166 w 633"/>
                <a:gd name="T63" fmla="*/ 74 h 660"/>
                <a:gd name="T64" fmla="*/ 145 w 633"/>
                <a:gd name="T65" fmla="*/ 57 h 660"/>
                <a:gd name="T66" fmla="*/ 148 w 633"/>
                <a:gd name="T67" fmla="*/ 49 h 660"/>
                <a:gd name="T68" fmla="*/ 143 w 633"/>
                <a:gd name="T69" fmla="*/ 42 h 660"/>
                <a:gd name="T70" fmla="*/ 131 w 633"/>
                <a:gd name="T71" fmla="*/ 25 h 660"/>
                <a:gd name="T72" fmla="*/ 124 w 633"/>
                <a:gd name="T73" fmla="*/ 10 h 660"/>
                <a:gd name="T74" fmla="*/ 122 w 633"/>
                <a:gd name="T75" fmla="*/ 6 h 660"/>
                <a:gd name="T76" fmla="*/ 115 w 633"/>
                <a:gd name="T77" fmla="*/ 48 h 660"/>
                <a:gd name="T78" fmla="*/ 102 w 633"/>
                <a:gd name="T79" fmla="*/ 37 h 660"/>
                <a:gd name="T80" fmla="*/ 92 w 633"/>
                <a:gd name="T81" fmla="*/ 35 h 660"/>
                <a:gd name="T82" fmla="*/ 86 w 633"/>
                <a:gd name="T83" fmla="*/ 28 h 660"/>
                <a:gd name="T84" fmla="*/ 83 w 633"/>
                <a:gd name="T85" fmla="*/ 20 h 660"/>
                <a:gd name="T86" fmla="*/ 87 w 633"/>
                <a:gd name="T87" fmla="*/ 17 h 660"/>
                <a:gd name="T88" fmla="*/ 76 w 633"/>
                <a:gd name="T89" fmla="*/ 6 h 660"/>
                <a:gd name="T90" fmla="*/ 68 w 633"/>
                <a:gd name="T91" fmla="*/ 4 h 660"/>
                <a:gd name="T92" fmla="*/ 64 w 633"/>
                <a:gd name="T93" fmla="*/ 2 h 660"/>
                <a:gd name="T94" fmla="*/ 67 w 633"/>
                <a:gd name="T95" fmla="*/ 4 h 6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38" name="Freeform 38"/>
            <p:cNvSpPr>
              <a:spLocks/>
            </p:cNvSpPr>
            <p:nvPr/>
          </p:nvSpPr>
          <p:spPr bwMode="gray">
            <a:xfrm>
              <a:off x="4246" y="3241"/>
              <a:ext cx="319" cy="210"/>
            </a:xfrm>
            <a:custGeom>
              <a:avLst/>
              <a:gdLst>
                <a:gd name="T0" fmla="*/ 26 w 426"/>
                <a:gd name="T1" fmla="*/ 20 h 280"/>
                <a:gd name="T2" fmla="*/ 21 w 426"/>
                <a:gd name="T3" fmla="*/ 11 h 280"/>
                <a:gd name="T4" fmla="*/ 20 w 426"/>
                <a:gd name="T5" fmla="*/ 5 h 280"/>
                <a:gd name="T6" fmla="*/ 16 w 426"/>
                <a:gd name="T7" fmla="*/ 4 h 280"/>
                <a:gd name="T8" fmla="*/ 5 w 426"/>
                <a:gd name="T9" fmla="*/ 5 h 280"/>
                <a:gd name="T10" fmla="*/ 14 w 426"/>
                <a:gd name="T11" fmla="*/ 13 h 280"/>
                <a:gd name="T12" fmla="*/ 15 w 426"/>
                <a:gd name="T13" fmla="*/ 17 h 280"/>
                <a:gd name="T14" fmla="*/ 7 w 426"/>
                <a:gd name="T15" fmla="*/ 22 h 280"/>
                <a:gd name="T16" fmla="*/ 28 w 426"/>
                <a:gd name="T17" fmla="*/ 29 h 280"/>
                <a:gd name="T18" fmla="*/ 39 w 426"/>
                <a:gd name="T19" fmla="*/ 35 h 280"/>
                <a:gd name="T20" fmla="*/ 40 w 426"/>
                <a:gd name="T21" fmla="*/ 40 h 280"/>
                <a:gd name="T22" fmla="*/ 44 w 426"/>
                <a:gd name="T23" fmla="*/ 42 h 280"/>
                <a:gd name="T24" fmla="*/ 46 w 426"/>
                <a:gd name="T25" fmla="*/ 50 h 280"/>
                <a:gd name="T26" fmla="*/ 41 w 426"/>
                <a:gd name="T27" fmla="*/ 62 h 280"/>
                <a:gd name="T28" fmla="*/ 57 w 426"/>
                <a:gd name="T29" fmla="*/ 60 h 280"/>
                <a:gd name="T30" fmla="*/ 61 w 426"/>
                <a:gd name="T31" fmla="*/ 69 h 280"/>
                <a:gd name="T32" fmla="*/ 68 w 426"/>
                <a:gd name="T33" fmla="*/ 71 h 280"/>
                <a:gd name="T34" fmla="*/ 72 w 426"/>
                <a:gd name="T35" fmla="*/ 72 h 280"/>
                <a:gd name="T36" fmla="*/ 79 w 426"/>
                <a:gd name="T37" fmla="*/ 71 h 280"/>
                <a:gd name="T38" fmla="*/ 87 w 426"/>
                <a:gd name="T39" fmla="*/ 62 h 280"/>
                <a:gd name="T40" fmla="*/ 106 w 426"/>
                <a:gd name="T41" fmla="*/ 80 h 280"/>
                <a:gd name="T42" fmla="*/ 115 w 426"/>
                <a:gd name="T43" fmla="*/ 89 h 280"/>
                <a:gd name="T44" fmla="*/ 113 w 426"/>
                <a:gd name="T45" fmla="*/ 71 h 280"/>
                <a:gd name="T46" fmla="*/ 106 w 426"/>
                <a:gd name="T47" fmla="*/ 64 h 280"/>
                <a:gd name="T48" fmla="*/ 118 w 426"/>
                <a:gd name="T49" fmla="*/ 53 h 280"/>
                <a:gd name="T50" fmla="*/ 128 w 426"/>
                <a:gd name="T51" fmla="*/ 50 h 280"/>
                <a:gd name="T52" fmla="*/ 133 w 426"/>
                <a:gd name="T53" fmla="*/ 49 h 280"/>
                <a:gd name="T54" fmla="*/ 133 w 426"/>
                <a:gd name="T55" fmla="*/ 44 h 280"/>
                <a:gd name="T56" fmla="*/ 112 w 426"/>
                <a:gd name="T57" fmla="*/ 47 h 280"/>
                <a:gd name="T58" fmla="*/ 96 w 426"/>
                <a:gd name="T59" fmla="*/ 44 h 280"/>
                <a:gd name="T60" fmla="*/ 94 w 426"/>
                <a:gd name="T61" fmla="*/ 41 h 280"/>
                <a:gd name="T62" fmla="*/ 92 w 426"/>
                <a:gd name="T63" fmla="*/ 37 h 280"/>
                <a:gd name="T64" fmla="*/ 70 w 426"/>
                <a:gd name="T65" fmla="*/ 26 h 280"/>
                <a:gd name="T66" fmla="*/ 50 w 426"/>
                <a:gd name="T67" fmla="*/ 20 h 280"/>
                <a:gd name="T68" fmla="*/ 43 w 426"/>
                <a:gd name="T69" fmla="*/ 17 h 280"/>
                <a:gd name="T70" fmla="*/ 25 w 426"/>
                <a:gd name="T71" fmla="*/ 17 h 280"/>
                <a:gd name="T72" fmla="*/ 21 w 426"/>
                <a:gd name="T73" fmla="*/ 11 h 280"/>
                <a:gd name="T74" fmla="*/ 21 w 426"/>
                <a:gd name="T75" fmla="*/ 0 h 2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prstShdw prst="shdw17" dist="25400" dir="5400000">
                <a:srgbClr val="333333">
                  <a:alpha val="50000"/>
                </a:srgbClr>
              </a:prstShdw>
            </a:effectLst>
          </p:spPr>
          <p:txBody>
            <a:bodyPr/>
            <a:lstStyle/>
            <a:p>
              <a:endParaRPr lang="zh-CN" altLang="en-US"/>
            </a:p>
          </p:txBody>
        </p:sp>
        <p:sp>
          <p:nvSpPr>
            <p:cNvPr id="39" name="Freeform 39"/>
            <p:cNvSpPr>
              <a:spLocks/>
            </p:cNvSpPr>
            <p:nvPr/>
          </p:nvSpPr>
          <p:spPr bwMode="gray">
            <a:xfrm>
              <a:off x="4255" y="3243"/>
              <a:ext cx="311" cy="211"/>
            </a:xfrm>
            <a:custGeom>
              <a:avLst/>
              <a:gdLst>
                <a:gd name="T0" fmla="*/ 0 w 416"/>
                <a:gd name="T1" fmla="*/ 1 h 282"/>
                <a:gd name="T2" fmla="*/ 6 w 416"/>
                <a:gd name="T3" fmla="*/ 12 h 282"/>
                <a:gd name="T4" fmla="*/ 9 w 416"/>
                <a:gd name="T5" fmla="*/ 16 h 282"/>
                <a:gd name="T6" fmla="*/ 26 w 416"/>
                <a:gd name="T7" fmla="*/ 28 h 282"/>
                <a:gd name="T8" fmla="*/ 37 w 416"/>
                <a:gd name="T9" fmla="*/ 36 h 282"/>
                <a:gd name="T10" fmla="*/ 41 w 416"/>
                <a:gd name="T11" fmla="*/ 38 h 282"/>
                <a:gd name="T12" fmla="*/ 43 w 416"/>
                <a:gd name="T13" fmla="*/ 52 h 282"/>
                <a:gd name="T14" fmla="*/ 37 w 416"/>
                <a:gd name="T15" fmla="*/ 63 h 282"/>
                <a:gd name="T16" fmla="*/ 43 w 416"/>
                <a:gd name="T17" fmla="*/ 61 h 282"/>
                <a:gd name="T18" fmla="*/ 46 w 416"/>
                <a:gd name="T19" fmla="*/ 59 h 282"/>
                <a:gd name="T20" fmla="*/ 50 w 416"/>
                <a:gd name="T21" fmla="*/ 63 h 282"/>
                <a:gd name="T22" fmla="*/ 58 w 416"/>
                <a:gd name="T23" fmla="*/ 68 h 282"/>
                <a:gd name="T24" fmla="*/ 65 w 416"/>
                <a:gd name="T25" fmla="*/ 73 h 282"/>
                <a:gd name="T26" fmla="*/ 75 w 416"/>
                <a:gd name="T27" fmla="*/ 69 h 282"/>
                <a:gd name="T28" fmla="*/ 77 w 416"/>
                <a:gd name="T29" fmla="*/ 61 h 282"/>
                <a:gd name="T30" fmla="*/ 84 w 416"/>
                <a:gd name="T31" fmla="*/ 63 h 282"/>
                <a:gd name="T32" fmla="*/ 91 w 416"/>
                <a:gd name="T33" fmla="*/ 66 h 282"/>
                <a:gd name="T34" fmla="*/ 106 w 416"/>
                <a:gd name="T35" fmla="*/ 88 h 282"/>
                <a:gd name="T36" fmla="*/ 111 w 416"/>
                <a:gd name="T37" fmla="*/ 87 h 282"/>
                <a:gd name="T38" fmla="*/ 110 w 416"/>
                <a:gd name="T39" fmla="*/ 79 h 282"/>
                <a:gd name="T40" fmla="*/ 99 w 416"/>
                <a:gd name="T41" fmla="*/ 61 h 282"/>
                <a:gd name="T42" fmla="*/ 112 w 416"/>
                <a:gd name="T43" fmla="*/ 55 h 282"/>
                <a:gd name="T44" fmla="*/ 127 w 416"/>
                <a:gd name="T45" fmla="*/ 46 h 282"/>
                <a:gd name="T46" fmla="*/ 128 w 416"/>
                <a:gd name="T47" fmla="*/ 37 h 282"/>
                <a:gd name="T48" fmla="*/ 114 w 416"/>
                <a:gd name="T49" fmla="*/ 43 h 282"/>
                <a:gd name="T50" fmla="*/ 96 w 416"/>
                <a:gd name="T51" fmla="*/ 43 h 282"/>
                <a:gd name="T52" fmla="*/ 82 w 416"/>
                <a:gd name="T53" fmla="*/ 31 h 282"/>
                <a:gd name="T54" fmla="*/ 57 w 416"/>
                <a:gd name="T55" fmla="*/ 19 h 282"/>
                <a:gd name="T56" fmla="*/ 41 w 416"/>
                <a:gd name="T57" fmla="*/ 10 h 282"/>
                <a:gd name="T58" fmla="*/ 29 w 416"/>
                <a:gd name="T59" fmla="*/ 13 h 282"/>
                <a:gd name="T60" fmla="*/ 24 w 416"/>
                <a:gd name="T61" fmla="*/ 18 h 282"/>
                <a:gd name="T62" fmla="*/ 17 w 416"/>
                <a:gd name="T63" fmla="*/ 5 h 282"/>
                <a:gd name="T64" fmla="*/ 0 w 416"/>
                <a:gd name="T65" fmla="*/ 1 h 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40" name="Freeform 40"/>
            <p:cNvSpPr>
              <a:spLocks/>
            </p:cNvSpPr>
            <p:nvPr/>
          </p:nvSpPr>
          <p:spPr bwMode="gray">
            <a:xfrm>
              <a:off x="4485" y="4013"/>
              <a:ext cx="45" cy="58"/>
            </a:xfrm>
            <a:custGeom>
              <a:avLst/>
              <a:gdLst>
                <a:gd name="T0" fmla="*/ 11 w 60"/>
                <a:gd name="T1" fmla="*/ 5 h 78"/>
                <a:gd name="T2" fmla="*/ 0 w 60"/>
                <a:gd name="T3" fmla="*/ 5 h 78"/>
                <a:gd name="T4" fmla="*/ 6 w 60"/>
                <a:gd name="T5" fmla="*/ 13 h 78"/>
                <a:gd name="T6" fmla="*/ 9 w 60"/>
                <a:gd name="T7" fmla="*/ 20 h 78"/>
                <a:gd name="T8" fmla="*/ 11 w 60"/>
                <a:gd name="T9" fmla="*/ 24 h 78"/>
                <a:gd name="T10" fmla="*/ 20 w 60"/>
                <a:gd name="T11" fmla="*/ 16 h 78"/>
                <a:gd name="T12" fmla="*/ 11 w 60"/>
                <a:gd name="T13" fmla="*/ 5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41" name="Freeform 41"/>
            <p:cNvSpPr>
              <a:spLocks/>
            </p:cNvSpPr>
            <p:nvPr/>
          </p:nvSpPr>
          <p:spPr bwMode="gray">
            <a:xfrm>
              <a:off x="4621" y="3923"/>
              <a:ext cx="164" cy="85"/>
            </a:xfrm>
            <a:custGeom>
              <a:avLst/>
              <a:gdLst>
                <a:gd name="T0" fmla="*/ 14 w 219"/>
                <a:gd name="T1" fmla="*/ 23 h 113"/>
                <a:gd name="T2" fmla="*/ 12 w 219"/>
                <a:gd name="T3" fmla="*/ 20 h 113"/>
                <a:gd name="T4" fmla="*/ 4 w 219"/>
                <a:gd name="T5" fmla="*/ 22 h 113"/>
                <a:gd name="T6" fmla="*/ 12 w 219"/>
                <a:gd name="T7" fmla="*/ 36 h 113"/>
                <a:gd name="T8" fmla="*/ 39 w 219"/>
                <a:gd name="T9" fmla="*/ 29 h 113"/>
                <a:gd name="T10" fmla="*/ 46 w 219"/>
                <a:gd name="T11" fmla="*/ 23 h 113"/>
                <a:gd name="T12" fmla="*/ 54 w 219"/>
                <a:gd name="T13" fmla="*/ 21 h 113"/>
                <a:gd name="T14" fmla="*/ 69 w 219"/>
                <a:gd name="T15" fmla="*/ 6 h 113"/>
                <a:gd name="T16" fmla="*/ 66 w 219"/>
                <a:gd name="T17" fmla="*/ 0 h 113"/>
                <a:gd name="T18" fmla="*/ 56 w 219"/>
                <a:gd name="T19" fmla="*/ 6 h 113"/>
                <a:gd name="T20" fmla="*/ 34 w 219"/>
                <a:gd name="T21" fmla="*/ 13 h 113"/>
                <a:gd name="T22" fmla="*/ 25 w 219"/>
                <a:gd name="T23" fmla="*/ 15 h 113"/>
                <a:gd name="T24" fmla="*/ 19 w 219"/>
                <a:gd name="T25" fmla="*/ 17 h 113"/>
                <a:gd name="T26" fmla="*/ 14 w 219"/>
                <a:gd name="T27" fmla="*/ 23 h 1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42" name="Freeform 42"/>
            <p:cNvSpPr>
              <a:spLocks/>
            </p:cNvSpPr>
            <p:nvPr/>
          </p:nvSpPr>
          <p:spPr bwMode="gray">
            <a:xfrm>
              <a:off x="4791" y="3873"/>
              <a:ext cx="104" cy="92"/>
            </a:xfrm>
            <a:custGeom>
              <a:avLst/>
              <a:gdLst>
                <a:gd name="T0" fmla="*/ 4 w 139"/>
                <a:gd name="T1" fmla="*/ 20 h 122"/>
                <a:gd name="T2" fmla="*/ 2 w 139"/>
                <a:gd name="T3" fmla="*/ 27 h 122"/>
                <a:gd name="T4" fmla="*/ 0 w 139"/>
                <a:gd name="T5" fmla="*/ 35 h 122"/>
                <a:gd name="T6" fmla="*/ 11 w 139"/>
                <a:gd name="T7" fmla="*/ 38 h 122"/>
                <a:gd name="T8" fmla="*/ 16 w 139"/>
                <a:gd name="T9" fmla="*/ 31 h 122"/>
                <a:gd name="T10" fmla="*/ 39 w 139"/>
                <a:gd name="T11" fmla="*/ 22 h 122"/>
                <a:gd name="T12" fmla="*/ 43 w 139"/>
                <a:gd name="T13" fmla="*/ 14 h 122"/>
                <a:gd name="T14" fmla="*/ 35 w 139"/>
                <a:gd name="T15" fmla="*/ 9 h 122"/>
                <a:gd name="T16" fmla="*/ 31 w 139"/>
                <a:gd name="T17" fmla="*/ 6 h 122"/>
                <a:gd name="T18" fmla="*/ 20 w 139"/>
                <a:gd name="T19" fmla="*/ 4 h 122"/>
                <a:gd name="T20" fmla="*/ 16 w 139"/>
                <a:gd name="T21" fmla="*/ 11 h 122"/>
                <a:gd name="T22" fmla="*/ 4 w 139"/>
                <a:gd name="T23" fmla="*/ 20 h 1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43" name="Freeform 43"/>
            <p:cNvSpPr>
              <a:spLocks/>
            </p:cNvSpPr>
            <p:nvPr/>
          </p:nvSpPr>
          <p:spPr bwMode="gray">
            <a:xfrm>
              <a:off x="4846" y="3832"/>
              <a:ext cx="37" cy="26"/>
            </a:xfrm>
            <a:custGeom>
              <a:avLst/>
              <a:gdLst>
                <a:gd name="T0" fmla="*/ 10 w 49"/>
                <a:gd name="T1" fmla="*/ 0 h 35"/>
                <a:gd name="T2" fmla="*/ 3 w 49"/>
                <a:gd name="T3" fmla="*/ 3 h 35"/>
                <a:gd name="T4" fmla="*/ 8 w 49"/>
                <a:gd name="T5" fmla="*/ 10 h 35"/>
                <a:gd name="T6" fmla="*/ 13 w 49"/>
                <a:gd name="T7" fmla="*/ 7 h 35"/>
                <a:gd name="T8" fmla="*/ 10 w 49"/>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44" name="Freeform 44"/>
            <p:cNvSpPr>
              <a:spLocks/>
            </p:cNvSpPr>
            <p:nvPr/>
          </p:nvSpPr>
          <p:spPr bwMode="gray">
            <a:xfrm>
              <a:off x="3123" y="3346"/>
              <a:ext cx="123" cy="201"/>
            </a:xfrm>
            <a:custGeom>
              <a:avLst/>
              <a:gdLst>
                <a:gd name="T0" fmla="*/ 41 w 164"/>
                <a:gd name="T1" fmla="*/ 0 h 268"/>
                <a:gd name="T2" fmla="*/ 33 w 164"/>
                <a:gd name="T3" fmla="*/ 9 h 268"/>
                <a:gd name="T4" fmla="*/ 29 w 164"/>
                <a:gd name="T5" fmla="*/ 20 h 268"/>
                <a:gd name="T6" fmla="*/ 11 w 164"/>
                <a:gd name="T7" fmla="*/ 26 h 268"/>
                <a:gd name="T8" fmla="*/ 9 w 164"/>
                <a:gd name="T9" fmla="*/ 31 h 268"/>
                <a:gd name="T10" fmla="*/ 5 w 164"/>
                <a:gd name="T11" fmla="*/ 32 h 268"/>
                <a:gd name="T12" fmla="*/ 6 w 164"/>
                <a:gd name="T13" fmla="*/ 42 h 268"/>
                <a:gd name="T14" fmla="*/ 9 w 164"/>
                <a:gd name="T15" fmla="*/ 50 h 268"/>
                <a:gd name="T16" fmla="*/ 0 w 164"/>
                <a:gd name="T17" fmla="*/ 64 h 268"/>
                <a:gd name="T18" fmla="*/ 9 w 164"/>
                <a:gd name="T19" fmla="*/ 83 h 268"/>
                <a:gd name="T20" fmla="*/ 17 w 164"/>
                <a:gd name="T21" fmla="*/ 85 h 268"/>
                <a:gd name="T22" fmla="*/ 29 w 164"/>
                <a:gd name="T23" fmla="*/ 69 h 268"/>
                <a:gd name="T24" fmla="*/ 33 w 164"/>
                <a:gd name="T25" fmla="*/ 61 h 268"/>
                <a:gd name="T26" fmla="*/ 41 w 164"/>
                <a:gd name="T27" fmla="*/ 37 h 268"/>
                <a:gd name="T28" fmla="*/ 44 w 164"/>
                <a:gd name="T29" fmla="*/ 24 h 268"/>
                <a:gd name="T30" fmla="*/ 52 w 164"/>
                <a:gd name="T31" fmla="*/ 23 h 268"/>
                <a:gd name="T32" fmla="*/ 41 w 164"/>
                <a:gd name="T33" fmla="*/ 0 h 2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45" name="Freeform 45"/>
            <p:cNvSpPr>
              <a:spLocks/>
            </p:cNvSpPr>
            <p:nvPr/>
          </p:nvSpPr>
          <p:spPr bwMode="gray">
            <a:xfrm>
              <a:off x="3655" y="3034"/>
              <a:ext cx="49" cy="61"/>
            </a:xfrm>
            <a:custGeom>
              <a:avLst/>
              <a:gdLst>
                <a:gd name="T0" fmla="*/ 9 w 66"/>
                <a:gd name="T1" fmla="*/ 0 h 81"/>
                <a:gd name="T2" fmla="*/ 7 w 66"/>
                <a:gd name="T3" fmla="*/ 20 h 81"/>
                <a:gd name="T4" fmla="*/ 9 w 66"/>
                <a:gd name="T5" fmla="*/ 24 h 81"/>
                <a:gd name="T6" fmla="*/ 12 w 66"/>
                <a:gd name="T7" fmla="*/ 26 h 81"/>
                <a:gd name="T8" fmla="*/ 17 w 66"/>
                <a:gd name="T9" fmla="*/ 24 h 81"/>
                <a:gd name="T10" fmla="*/ 9 w 66"/>
                <a:gd name="T11" fmla="*/ 0 h 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46" name="Freeform 46"/>
            <p:cNvSpPr>
              <a:spLocks/>
            </p:cNvSpPr>
            <p:nvPr/>
          </p:nvSpPr>
          <p:spPr bwMode="gray">
            <a:xfrm>
              <a:off x="3988" y="3100"/>
              <a:ext cx="111" cy="183"/>
            </a:xfrm>
            <a:custGeom>
              <a:avLst/>
              <a:gdLst>
                <a:gd name="T0" fmla="*/ 31 w 148"/>
                <a:gd name="T1" fmla="*/ 0 h 244"/>
                <a:gd name="T2" fmla="*/ 20 w 148"/>
                <a:gd name="T3" fmla="*/ 26 h 244"/>
                <a:gd name="T4" fmla="*/ 11 w 148"/>
                <a:gd name="T5" fmla="*/ 29 h 244"/>
                <a:gd name="T6" fmla="*/ 4 w 148"/>
                <a:gd name="T7" fmla="*/ 35 h 244"/>
                <a:gd name="T8" fmla="*/ 13 w 148"/>
                <a:gd name="T9" fmla="*/ 60 h 244"/>
                <a:gd name="T10" fmla="*/ 17 w 148"/>
                <a:gd name="T11" fmla="*/ 71 h 244"/>
                <a:gd name="T12" fmla="*/ 20 w 148"/>
                <a:gd name="T13" fmla="*/ 75 h 244"/>
                <a:gd name="T14" fmla="*/ 26 w 148"/>
                <a:gd name="T15" fmla="*/ 77 h 244"/>
                <a:gd name="T16" fmla="*/ 31 w 148"/>
                <a:gd name="T17" fmla="*/ 62 h 244"/>
                <a:gd name="T18" fmla="*/ 40 w 148"/>
                <a:gd name="T19" fmla="*/ 53 h 244"/>
                <a:gd name="T20" fmla="*/ 35 w 148"/>
                <a:gd name="T21" fmla="*/ 22 h 244"/>
                <a:gd name="T22" fmla="*/ 44 w 148"/>
                <a:gd name="T23" fmla="*/ 15 h 244"/>
                <a:gd name="T24" fmla="*/ 35 w 148"/>
                <a:gd name="T25" fmla="*/ 6 h 244"/>
                <a:gd name="T26" fmla="*/ 31 w 148"/>
                <a:gd name="T27" fmla="*/ 0 h 2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47" name="Freeform 47"/>
            <p:cNvSpPr>
              <a:spLocks/>
            </p:cNvSpPr>
            <p:nvPr/>
          </p:nvSpPr>
          <p:spPr bwMode="gray">
            <a:xfrm>
              <a:off x="3894" y="3043"/>
              <a:ext cx="72" cy="137"/>
            </a:xfrm>
            <a:custGeom>
              <a:avLst/>
              <a:gdLst>
                <a:gd name="T0" fmla="*/ 15 w 96"/>
                <a:gd name="T1" fmla="*/ 1 h 183"/>
                <a:gd name="T2" fmla="*/ 17 w 96"/>
                <a:gd name="T3" fmla="*/ 10 h 183"/>
                <a:gd name="T4" fmla="*/ 20 w 96"/>
                <a:gd name="T5" fmla="*/ 19 h 183"/>
                <a:gd name="T6" fmla="*/ 20 w 96"/>
                <a:gd name="T7" fmla="*/ 29 h 183"/>
                <a:gd name="T8" fmla="*/ 22 w 96"/>
                <a:gd name="T9" fmla="*/ 33 h 183"/>
                <a:gd name="T10" fmla="*/ 23 w 96"/>
                <a:gd name="T11" fmla="*/ 39 h 183"/>
                <a:gd name="T12" fmla="*/ 18 w 96"/>
                <a:gd name="T13" fmla="*/ 29 h 183"/>
                <a:gd name="T14" fmla="*/ 11 w 96"/>
                <a:gd name="T15" fmla="*/ 24 h 183"/>
                <a:gd name="T16" fmla="*/ 2 w 96"/>
                <a:gd name="T17" fmla="*/ 25 h 183"/>
                <a:gd name="T18" fmla="*/ 3 w 96"/>
                <a:gd name="T19" fmla="*/ 32 h 183"/>
                <a:gd name="T20" fmla="*/ 13 w 96"/>
                <a:gd name="T21" fmla="*/ 36 h 183"/>
                <a:gd name="T22" fmla="*/ 18 w 96"/>
                <a:gd name="T23" fmla="*/ 43 h 183"/>
                <a:gd name="T24" fmla="*/ 23 w 96"/>
                <a:gd name="T25" fmla="*/ 43 h 183"/>
                <a:gd name="T26" fmla="*/ 25 w 96"/>
                <a:gd name="T27" fmla="*/ 47 h 183"/>
                <a:gd name="T28" fmla="*/ 31 w 96"/>
                <a:gd name="T29" fmla="*/ 56 h 183"/>
                <a:gd name="T30" fmla="*/ 26 w 96"/>
                <a:gd name="T31" fmla="*/ 39 h 183"/>
                <a:gd name="T32" fmla="*/ 26 w 96"/>
                <a:gd name="T33" fmla="*/ 29 h 183"/>
                <a:gd name="T34" fmla="*/ 23 w 96"/>
                <a:gd name="T35" fmla="*/ 19 h 183"/>
                <a:gd name="T36" fmla="*/ 20 w 96"/>
                <a:gd name="T37" fmla="*/ 13 h 183"/>
                <a:gd name="T38" fmla="*/ 18 w 96"/>
                <a:gd name="T39" fmla="*/ 6 h 183"/>
                <a:gd name="T40" fmla="*/ 15 w 96"/>
                <a:gd name="T41" fmla="*/ 1 h 1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48" name="Freeform 48"/>
            <p:cNvSpPr>
              <a:spLocks/>
            </p:cNvSpPr>
            <p:nvPr/>
          </p:nvSpPr>
          <p:spPr bwMode="gray">
            <a:xfrm>
              <a:off x="3943" y="3153"/>
              <a:ext cx="40" cy="131"/>
            </a:xfrm>
            <a:custGeom>
              <a:avLst/>
              <a:gdLst>
                <a:gd name="T0" fmla="*/ 1 w 54"/>
                <a:gd name="T1" fmla="*/ 0 h 175"/>
                <a:gd name="T2" fmla="*/ 0 w 54"/>
                <a:gd name="T3" fmla="*/ 7 h 175"/>
                <a:gd name="T4" fmla="*/ 3 w 54"/>
                <a:gd name="T5" fmla="*/ 16 h 175"/>
                <a:gd name="T6" fmla="*/ 5 w 54"/>
                <a:gd name="T7" fmla="*/ 29 h 175"/>
                <a:gd name="T8" fmla="*/ 10 w 54"/>
                <a:gd name="T9" fmla="*/ 41 h 175"/>
                <a:gd name="T10" fmla="*/ 16 w 54"/>
                <a:gd name="T11" fmla="*/ 55 h 175"/>
                <a:gd name="T12" fmla="*/ 12 w 54"/>
                <a:gd name="T13" fmla="*/ 36 h 175"/>
                <a:gd name="T14" fmla="*/ 10 w 54"/>
                <a:gd name="T15" fmla="*/ 29 h 175"/>
                <a:gd name="T16" fmla="*/ 9 w 54"/>
                <a:gd name="T17" fmla="*/ 19 h 175"/>
                <a:gd name="T18" fmla="*/ 7 w 54"/>
                <a:gd name="T19" fmla="*/ 14 h 175"/>
                <a:gd name="T20" fmla="*/ 5 w 54"/>
                <a:gd name="T21" fmla="*/ 12 h 175"/>
                <a:gd name="T22" fmla="*/ 1 w 54"/>
                <a:gd name="T23" fmla="*/ 0 h 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49" name="Freeform 49"/>
            <p:cNvSpPr>
              <a:spLocks/>
            </p:cNvSpPr>
            <p:nvPr/>
          </p:nvSpPr>
          <p:spPr bwMode="gray">
            <a:xfrm>
              <a:off x="3988" y="3290"/>
              <a:ext cx="65" cy="54"/>
            </a:xfrm>
            <a:custGeom>
              <a:avLst/>
              <a:gdLst>
                <a:gd name="T0" fmla="*/ 2 w 86"/>
                <a:gd name="T1" fmla="*/ 0 h 73"/>
                <a:gd name="T2" fmla="*/ 3 w 86"/>
                <a:gd name="T3" fmla="*/ 10 h 73"/>
                <a:gd name="T4" fmla="*/ 8 w 86"/>
                <a:gd name="T5" fmla="*/ 13 h 73"/>
                <a:gd name="T6" fmla="*/ 15 w 86"/>
                <a:gd name="T7" fmla="*/ 15 h 73"/>
                <a:gd name="T8" fmla="*/ 20 w 86"/>
                <a:gd name="T9" fmla="*/ 17 h 73"/>
                <a:gd name="T10" fmla="*/ 24 w 86"/>
                <a:gd name="T11" fmla="*/ 20 h 73"/>
                <a:gd name="T12" fmla="*/ 28 w 86"/>
                <a:gd name="T13" fmla="*/ 21 h 73"/>
                <a:gd name="T14" fmla="*/ 23 w 86"/>
                <a:gd name="T15" fmla="*/ 12 h 73"/>
                <a:gd name="T16" fmla="*/ 20 w 86"/>
                <a:gd name="T17" fmla="*/ 7 h 73"/>
                <a:gd name="T18" fmla="*/ 11 w 86"/>
                <a:gd name="T19" fmla="*/ 7 h 73"/>
                <a:gd name="T20" fmla="*/ 8 w 86"/>
                <a:gd name="T21" fmla="*/ 5 h 73"/>
                <a:gd name="T22" fmla="*/ 2 w 86"/>
                <a:gd name="T23" fmla="*/ 0 h 73"/>
                <a:gd name="T24" fmla="*/ 2 w 86"/>
                <a:gd name="T25" fmla="*/ 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50" name="Freeform 50"/>
            <p:cNvSpPr>
              <a:spLocks/>
            </p:cNvSpPr>
            <p:nvPr/>
          </p:nvSpPr>
          <p:spPr bwMode="gray">
            <a:xfrm>
              <a:off x="4092" y="3195"/>
              <a:ext cx="83" cy="117"/>
            </a:xfrm>
            <a:custGeom>
              <a:avLst/>
              <a:gdLst>
                <a:gd name="T0" fmla="*/ 31 w 111"/>
                <a:gd name="T1" fmla="*/ 0 h 156"/>
                <a:gd name="T2" fmla="*/ 23 w 111"/>
                <a:gd name="T3" fmla="*/ 4 h 156"/>
                <a:gd name="T4" fmla="*/ 7 w 111"/>
                <a:gd name="T5" fmla="*/ 5 h 156"/>
                <a:gd name="T6" fmla="*/ 4 w 111"/>
                <a:gd name="T7" fmla="*/ 11 h 156"/>
                <a:gd name="T8" fmla="*/ 3 w 111"/>
                <a:gd name="T9" fmla="*/ 20 h 156"/>
                <a:gd name="T10" fmla="*/ 4 w 111"/>
                <a:gd name="T11" fmla="*/ 24 h 156"/>
                <a:gd name="T12" fmla="*/ 1 w 111"/>
                <a:gd name="T13" fmla="*/ 29 h 156"/>
                <a:gd name="T14" fmla="*/ 4 w 111"/>
                <a:gd name="T15" fmla="*/ 35 h 156"/>
                <a:gd name="T16" fmla="*/ 7 w 111"/>
                <a:gd name="T17" fmla="*/ 40 h 156"/>
                <a:gd name="T18" fmla="*/ 4 w 111"/>
                <a:gd name="T19" fmla="*/ 46 h 156"/>
                <a:gd name="T20" fmla="*/ 7 w 111"/>
                <a:gd name="T21" fmla="*/ 50 h 156"/>
                <a:gd name="T22" fmla="*/ 13 w 111"/>
                <a:gd name="T23" fmla="*/ 46 h 156"/>
                <a:gd name="T24" fmla="*/ 16 w 111"/>
                <a:gd name="T25" fmla="*/ 30 h 156"/>
                <a:gd name="T26" fmla="*/ 17 w 111"/>
                <a:gd name="T27" fmla="*/ 40 h 156"/>
                <a:gd name="T28" fmla="*/ 21 w 111"/>
                <a:gd name="T29" fmla="*/ 47 h 156"/>
                <a:gd name="T30" fmla="*/ 19 w 111"/>
                <a:gd name="T31" fmla="*/ 35 h 156"/>
                <a:gd name="T32" fmla="*/ 22 w 111"/>
                <a:gd name="T33" fmla="*/ 23 h 156"/>
                <a:gd name="T34" fmla="*/ 22 w 111"/>
                <a:gd name="T35" fmla="*/ 17 h 156"/>
                <a:gd name="T36" fmla="*/ 16 w 111"/>
                <a:gd name="T37" fmla="*/ 20 h 156"/>
                <a:gd name="T38" fmla="*/ 10 w 111"/>
                <a:gd name="T39" fmla="*/ 17 h 156"/>
                <a:gd name="T40" fmla="*/ 13 w 111"/>
                <a:gd name="T41" fmla="*/ 11 h 156"/>
                <a:gd name="T42" fmla="*/ 19 w 111"/>
                <a:gd name="T43" fmla="*/ 11 h 156"/>
                <a:gd name="T44" fmla="*/ 24 w 111"/>
                <a:gd name="T45" fmla="*/ 13 h 156"/>
                <a:gd name="T46" fmla="*/ 31 w 111"/>
                <a:gd name="T47" fmla="*/ 10 h 156"/>
                <a:gd name="T48" fmla="*/ 34 w 111"/>
                <a:gd name="T49" fmla="*/ 5 h 156"/>
                <a:gd name="T50" fmla="*/ 31 w 111"/>
                <a:gd name="T51" fmla="*/ 0 h 1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51" name="Freeform 51"/>
            <p:cNvSpPr>
              <a:spLocks/>
            </p:cNvSpPr>
            <p:nvPr/>
          </p:nvSpPr>
          <p:spPr bwMode="gray">
            <a:xfrm>
              <a:off x="4064" y="2777"/>
              <a:ext cx="22" cy="71"/>
            </a:xfrm>
            <a:custGeom>
              <a:avLst/>
              <a:gdLst>
                <a:gd name="T0" fmla="*/ 4 w 30"/>
                <a:gd name="T1" fmla="*/ 0 h 94"/>
                <a:gd name="T2" fmla="*/ 0 w 30"/>
                <a:gd name="T3" fmla="*/ 5 h 94"/>
                <a:gd name="T4" fmla="*/ 1 w 30"/>
                <a:gd name="T5" fmla="*/ 12 h 94"/>
                <a:gd name="T6" fmla="*/ 1 w 30"/>
                <a:gd name="T7" fmla="*/ 20 h 94"/>
                <a:gd name="T8" fmla="*/ 5 w 30"/>
                <a:gd name="T9" fmla="*/ 31 h 94"/>
                <a:gd name="T10" fmla="*/ 9 w 30"/>
                <a:gd name="T11" fmla="*/ 27 h 94"/>
                <a:gd name="T12" fmla="*/ 7 w 30"/>
                <a:gd name="T13" fmla="*/ 20 h 94"/>
                <a:gd name="T14" fmla="*/ 4 w 30"/>
                <a:gd name="T15" fmla="*/ 0 h 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52" name="Freeform 52"/>
            <p:cNvSpPr>
              <a:spLocks/>
            </p:cNvSpPr>
            <p:nvPr/>
          </p:nvSpPr>
          <p:spPr bwMode="gray">
            <a:xfrm>
              <a:off x="4078" y="2896"/>
              <a:ext cx="61" cy="118"/>
            </a:xfrm>
            <a:custGeom>
              <a:avLst/>
              <a:gdLst>
                <a:gd name="T0" fmla="*/ 4 w 81"/>
                <a:gd name="T1" fmla="*/ 1 h 158"/>
                <a:gd name="T2" fmla="*/ 0 w 81"/>
                <a:gd name="T3" fmla="*/ 6 h 158"/>
                <a:gd name="T4" fmla="*/ 3 w 81"/>
                <a:gd name="T5" fmla="*/ 16 h 158"/>
                <a:gd name="T6" fmla="*/ 2 w 81"/>
                <a:gd name="T7" fmla="*/ 34 h 158"/>
                <a:gd name="T8" fmla="*/ 6 w 81"/>
                <a:gd name="T9" fmla="*/ 32 h 158"/>
                <a:gd name="T10" fmla="*/ 6 w 81"/>
                <a:gd name="T11" fmla="*/ 36 h 158"/>
                <a:gd name="T12" fmla="*/ 10 w 81"/>
                <a:gd name="T13" fmla="*/ 38 h 158"/>
                <a:gd name="T14" fmla="*/ 13 w 81"/>
                <a:gd name="T15" fmla="*/ 43 h 158"/>
                <a:gd name="T16" fmla="*/ 15 w 81"/>
                <a:gd name="T17" fmla="*/ 40 h 158"/>
                <a:gd name="T18" fmla="*/ 21 w 81"/>
                <a:gd name="T19" fmla="*/ 42 h 158"/>
                <a:gd name="T20" fmla="*/ 20 w 81"/>
                <a:gd name="T21" fmla="*/ 34 h 158"/>
                <a:gd name="T22" fmla="*/ 15 w 81"/>
                <a:gd name="T23" fmla="*/ 32 h 158"/>
                <a:gd name="T24" fmla="*/ 13 w 81"/>
                <a:gd name="T25" fmla="*/ 28 h 158"/>
                <a:gd name="T26" fmla="*/ 11 w 81"/>
                <a:gd name="T27" fmla="*/ 23 h 158"/>
                <a:gd name="T28" fmla="*/ 13 w 81"/>
                <a:gd name="T29" fmla="*/ 16 h 158"/>
                <a:gd name="T30" fmla="*/ 11 w 81"/>
                <a:gd name="T31" fmla="*/ 10 h 158"/>
                <a:gd name="T32" fmla="*/ 14 w 81"/>
                <a:gd name="T33" fmla="*/ 6 h 158"/>
                <a:gd name="T34" fmla="*/ 10 w 81"/>
                <a:gd name="T35" fmla="*/ 1 h 158"/>
                <a:gd name="T36" fmla="*/ 6 w 81"/>
                <a:gd name="T37" fmla="*/ 2 h 158"/>
                <a:gd name="T38" fmla="*/ 4 w 81"/>
                <a:gd name="T39" fmla="*/ 1 h 1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53" name="Freeform 53"/>
            <p:cNvSpPr>
              <a:spLocks/>
            </p:cNvSpPr>
            <p:nvPr/>
          </p:nvSpPr>
          <p:spPr bwMode="gray">
            <a:xfrm>
              <a:off x="4121" y="3052"/>
              <a:ext cx="64" cy="79"/>
            </a:xfrm>
            <a:custGeom>
              <a:avLst/>
              <a:gdLst>
                <a:gd name="T0" fmla="*/ 17 w 85"/>
                <a:gd name="T1" fmla="*/ 0 h 105"/>
                <a:gd name="T2" fmla="*/ 14 w 85"/>
                <a:gd name="T3" fmla="*/ 6 h 105"/>
                <a:gd name="T4" fmla="*/ 11 w 85"/>
                <a:gd name="T5" fmla="*/ 10 h 105"/>
                <a:gd name="T6" fmla="*/ 5 w 85"/>
                <a:gd name="T7" fmla="*/ 11 h 105"/>
                <a:gd name="T8" fmla="*/ 3 w 85"/>
                <a:gd name="T9" fmla="*/ 15 h 105"/>
                <a:gd name="T10" fmla="*/ 2 w 85"/>
                <a:gd name="T11" fmla="*/ 24 h 105"/>
                <a:gd name="T12" fmla="*/ 5 w 85"/>
                <a:gd name="T13" fmla="*/ 23 h 105"/>
                <a:gd name="T14" fmla="*/ 8 w 85"/>
                <a:gd name="T15" fmla="*/ 20 h 105"/>
                <a:gd name="T16" fmla="*/ 11 w 85"/>
                <a:gd name="T17" fmla="*/ 22 h 105"/>
                <a:gd name="T18" fmla="*/ 19 w 85"/>
                <a:gd name="T19" fmla="*/ 32 h 105"/>
                <a:gd name="T20" fmla="*/ 23 w 85"/>
                <a:gd name="T21" fmla="*/ 23 h 105"/>
                <a:gd name="T22" fmla="*/ 27 w 85"/>
                <a:gd name="T23" fmla="*/ 22 h 105"/>
                <a:gd name="T24" fmla="*/ 24 w 85"/>
                <a:gd name="T25" fmla="*/ 13 h 105"/>
                <a:gd name="T26" fmla="*/ 17 w 85"/>
                <a:gd name="T27" fmla="*/ 0 h 1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54" name="Freeform 54"/>
            <p:cNvSpPr>
              <a:spLocks/>
            </p:cNvSpPr>
            <p:nvPr/>
          </p:nvSpPr>
          <p:spPr bwMode="gray">
            <a:xfrm>
              <a:off x="4197" y="3193"/>
              <a:ext cx="29" cy="49"/>
            </a:xfrm>
            <a:custGeom>
              <a:avLst/>
              <a:gdLst>
                <a:gd name="T0" fmla="*/ 2 w 38"/>
                <a:gd name="T1" fmla="*/ 8 h 66"/>
                <a:gd name="T2" fmla="*/ 8 w 38"/>
                <a:gd name="T3" fmla="*/ 20 h 66"/>
                <a:gd name="T4" fmla="*/ 11 w 38"/>
                <a:gd name="T5" fmla="*/ 16 h 66"/>
                <a:gd name="T6" fmla="*/ 13 w 38"/>
                <a:gd name="T7" fmla="*/ 12 h 66"/>
                <a:gd name="T8" fmla="*/ 11 w 38"/>
                <a:gd name="T9" fmla="*/ 7 h 66"/>
                <a:gd name="T10" fmla="*/ 6 w 38"/>
                <a:gd name="T11" fmla="*/ 4 h 66"/>
                <a:gd name="T12" fmla="*/ 4 w 38"/>
                <a:gd name="T13" fmla="*/ 1 h 66"/>
                <a:gd name="T14" fmla="*/ 2 w 38"/>
                <a:gd name="T15" fmla="*/ 4 h 66"/>
                <a:gd name="T16" fmla="*/ 2 w 38"/>
                <a:gd name="T17" fmla="*/ 8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55" name="Freeform 55"/>
            <p:cNvSpPr>
              <a:spLocks/>
            </p:cNvSpPr>
            <p:nvPr/>
          </p:nvSpPr>
          <p:spPr bwMode="gray">
            <a:xfrm>
              <a:off x="4181" y="3275"/>
              <a:ext cx="18" cy="17"/>
            </a:xfrm>
            <a:custGeom>
              <a:avLst/>
              <a:gdLst>
                <a:gd name="T0" fmla="*/ 0 w 24"/>
                <a:gd name="T1" fmla="*/ 0 h 23"/>
                <a:gd name="T2" fmla="*/ 2 w 24"/>
                <a:gd name="T3" fmla="*/ 7 h 23"/>
                <a:gd name="T4" fmla="*/ 8 w 24"/>
                <a:gd name="T5" fmla="*/ 3 h 23"/>
                <a:gd name="T6" fmla="*/ 0 w 24"/>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56" name="Freeform 56"/>
            <p:cNvSpPr>
              <a:spLocks/>
            </p:cNvSpPr>
            <p:nvPr/>
          </p:nvSpPr>
          <p:spPr bwMode="gray">
            <a:xfrm>
              <a:off x="4208" y="3265"/>
              <a:ext cx="45" cy="37"/>
            </a:xfrm>
            <a:custGeom>
              <a:avLst/>
              <a:gdLst>
                <a:gd name="T0" fmla="*/ 3 w 60"/>
                <a:gd name="T1" fmla="*/ 0 h 49"/>
                <a:gd name="T2" fmla="*/ 0 w 60"/>
                <a:gd name="T3" fmla="*/ 6 h 49"/>
                <a:gd name="T4" fmla="*/ 9 w 60"/>
                <a:gd name="T5" fmla="*/ 11 h 49"/>
                <a:gd name="T6" fmla="*/ 14 w 60"/>
                <a:gd name="T7" fmla="*/ 15 h 49"/>
                <a:gd name="T8" fmla="*/ 20 w 60"/>
                <a:gd name="T9" fmla="*/ 14 h 49"/>
                <a:gd name="T10" fmla="*/ 16 w 60"/>
                <a:gd name="T11" fmla="*/ 8 h 49"/>
                <a:gd name="T12" fmla="*/ 9 w 60"/>
                <a:gd name="T13" fmla="*/ 2 h 49"/>
                <a:gd name="T14" fmla="*/ 6 w 60"/>
                <a:gd name="T15" fmla="*/ 5 h 49"/>
                <a:gd name="T16" fmla="*/ 3 w 60"/>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57" name="Freeform 57"/>
            <p:cNvSpPr>
              <a:spLocks/>
            </p:cNvSpPr>
            <p:nvPr/>
          </p:nvSpPr>
          <p:spPr bwMode="gray">
            <a:xfrm>
              <a:off x="4277" y="3335"/>
              <a:ext cx="24" cy="33"/>
            </a:xfrm>
            <a:custGeom>
              <a:avLst/>
              <a:gdLst>
                <a:gd name="T0" fmla="*/ 9 w 32"/>
                <a:gd name="T1" fmla="*/ 0 h 44"/>
                <a:gd name="T2" fmla="*/ 4 w 32"/>
                <a:gd name="T3" fmla="*/ 4 h 44"/>
                <a:gd name="T4" fmla="*/ 4 w 32"/>
                <a:gd name="T5" fmla="*/ 11 h 44"/>
                <a:gd name="T6" fmla="*/ 8 w 32"/>
                <a:gd name="T7" fmla="*/ 11 h 44"/>
                <a:gd name="T8" fmla="*/ 9 w 32"/>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58" name="Freeform 58"/>
            <p:cNvSpPr>
              <a:spLocks/>
            </p:cNvSpPr>
            <p:nvPr/>
          </p:nvSpPr>
          <p:spPr bwMode="gray">
            <a:xfrm>
              <a:off x="4544" y="3293"/>
              <a:ext cx="46" cy="47"/>
            </a:xfrm>
            <a:custGeom>
              <a:avLst/>
              <a:gdLst>
                <a:gd name="T0" fmla="*/ 2 w 61"/>
                <a:gd name="T1" fmla="*/ 0 h 63"/>
                <a:gd name="T2" fmla="*/ 0 w 61"/>
                <a:gd name="T3" fmla="*/ 4 h 63"/>
                <a:gd name="T4" fmla="*/ 8 w 61"/>
                <a:gd name="T5" fmla="*/ 10 h 63"/>
                <a:gd name="T6" fmla="*/ 11 w 61"/>
                <a:gd name="T7" fmla="*/ 16 h 63"/>
                <a:gd name="T8" fmla="*/ 15 w 61"/>
                <a:gd name="T9" fmla="*/ 19 h 63"/>
                <a:gd name="T10" fmla="*/ 20 w 61"/>
                <a:gd name="T11" fmla="*/ 17 h 63"/>
                <a:gd name="T12" fmla="*/ 11 w 61"/>
                <a:gd name="T13" fmla="*/ 5 h 63"/>
                <a:gd name="T14" fmla="*/ 2 w 61"/>
                <a:gd name="T15" fmla="*/ 0 h 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59" name="Freeform 59"/>
            <p:cNvSpPr>
              <a:spLocks/>
            </p:cNvSpPr>
            <p:nvPr/>
          </p:nvSpPr>
          <p:spPr bwMode="gray">
            <a:xfrm>
              <a:off x="4147" y="3352"/>
              <a:ext cx="46" cy="50"/>
            </a:xfrm>
            <a:custGeom>
              <a:avLst/>
              <a:gdLst>
                <a:gd name="T0" fmla="*/ 9 w 61"/>
                <a:gd name="T1" fmla="*/ 2 h 67"/>
                <a:gd name="T2" fmla="*/ 10 w 61"/>
                <a:gd name="T3" fmla="*/ 10 h 67"/>
                <a:gd name="T4" fmla="*/ 5 w 61"/>
                <a:gd name="T5" fmla="*/ 13 h 67"/>
                <a:gd name="T6" fmla="*/ 8 w 61"/>
                <a:gd name="T7" fmla="*/ 21 h 67"/>
                <a:gd name="T8" fmla="*/ 15 w 61"/>
                <a:gd name="T9" fmla="*/ 18 h 67"/>
                <a:gd name="T10" fmla="*/ 20 w 61"/>
                <a:gd name="T11" fmla="*/ 14 h 67"/>
                <a:gd name="T12" fmla="*/ 17 w 61"/>
                <a:gd name="T13" fmla="*/ 9 h 67"/>
                <a:gd name="T14" fmla="*/ 18 w 61"/>
                <a:gd name="T15" fmla="*/ 4 h 67"/>
                <a:gd name="T16" fmla="*/ 17 w 61"/>
                <a:gd name="T17" fmla="*/ 1 h 67"/>
                <a:gd name="T18" fmla="*/ 15 w 61"/>
                <a:gd name="T19" fmla="*/ 1 h 67"/>
                <a:gd name="T20" fmla="*/ 17 w 61"/>
                <a:gd name="T21" fmla="*/ 1 h 67"/>
                <a:gd name="T22" fmla="*/ 16 w 61"/>
                <a:gd name="T23" fmla="*/ 5 h 67"/>
                <a:gd name="T24" fmla="*/ 14 w 61"/>
                <a:gd name="T25" fmla="*/ 7 h 67"/>
                <a:gd name="T26" fmla="*/ 9 w 61"/>
                <a:gd name="T27" fmla="*/ 2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60" name="Freeform 60"/>
            <p:cNvSpPr>
              <a:spLocks/>
            </p:cNvSpPr>
            <p:nvPr/>
          </p:nvSpPr>
          <p:spPr bwMode="gray">
            <a:xfrm>
              <a:off x="4098" y="3371"/>
              <a:ext cx="32" cy="27"/>
            </a:xfrm>
            <a:custGeom>
              <a:avLst/>
              <a:gdLst>
                <a:gd name="T0" fmla="*/ 7 w 43"/>
                <a:gd name="T1" fmla="*/ 2 h 36"/>
                <a:gd name="T2" fmla="*/ 1 w 43"/>
                <a:gd name="T3" fmla="*/ 2 h 36"/>
                <a:gd name="T4" fmla="*/ 10 w 43"/>
                <a:gd name="T5" fmla="*/ 11 h 36"/>
                <a:gd name="T6" fmla="*/ 13 w 43"/>
                <a:gd name="T7" fmla="*/ 10 h 36"/>
                <a:gd name="T8" fmla="*/ 7 w 43"/>
                <a:gd name="T9" fmla="*/ 2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61" name="Freeform 61"/>
            <p:cNvSpPr>
              <a:spLocks/>
            </p:cNvSpPr>
            <p:nvPr/>
          </p:nvSpPr>
          <p:spPr bwMode="gray">
            <a:xfrm>
              <a:off x="4077" y="3342"/>
              <a:ext cx="24" cy="31"/>
            </a:xfrm>
            <a:custGeom>
              <a:avLst/>
              <a:gdLst>
                <a:gd name="T0" fmla="*/ 7 w 32"/>
                <a:gd name="T1" fmla="*/ 0 h 41"/>
                <a:gd name="T2" fmla="*/ 0 w 32"/>
                <a:gd name="T3" fmla="*/ 8 h 41"/>
                <a:gd name="T4" fmla="*/ 5 w 32"/>
                <a:gd name="T5" fmla="*/ 8 h 41"/>
                <a:gd name="T6" fmla="*/ 6 w 32"/>
                <a:gd name="T7" fmla="*/ 10 h 41"/>
                <a:gd name="T8" fmla="*/ 5 w 32"/>
                <a:gd name="T9" fmla="*/ 11 h 41"/>
                <a:gd name="T10" fmla="*/ 10 w 32"/>
                <a:gd name="T11" fmla="*/ 7 h 41"/>
                <a:gd name="T12" fmla="*/ 8 w 32"/>
                <a:gd name="T13" fmla="*/ 3 h 41"/>
                <a:gd name="T14" fmla="*/ 7 w 32"/>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62" name="Freeform 62"/>
            <p:cNvSpPr>
              <a:spLocks/>
            </p:cNvSpPr>
            <p:nvPr/>
          </p:nvSpPr>
          <p:spPr bwMode="gray">
            <a:xfrm>
              <a:off x="4111" y="3353"/>
              <a:ext cx="34" cy="24"/>
            </a:xfrm>
            <a:custGeom>
              <a:avLst/>
              <a:gdLst>
                <a:gd name="T0" fmla="*/ 7 w 45"/>
                <a:gd name="T1" fmla="*/ 0 h 32"/>
                <a:gd name="T2" fmla="*/ 0 w 45"/>
                <a:gd name="T3" fmla="*/ 2 h 32"/>
                <a:gd name="T4" fmla="*/ 8 w 45"/>
                <a:gd name="T5" fmla="*/ 10 h 32"/>
                <a:gd name="T6" fmla="*/ 15 w 45"/>
                <a:gd name="T7" fmla="*/ 8 h 32"/>
                <a:gd name="T8" fmla="*/ 8 w 45"/>
                <a:gd name="T9" fmla="*/ 4 h 32"/>
                <a:gd name="T10" fmla="*/ 7 w 45"/>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63" name="Freeform 63"/>
            <p:cNvSpPr>
              <a:spLocks/>
            </p:cNvSpPr>
            <p:nvPr/>
          </p:nvSpPr>
          <p:spPr bwMode="gray">
            <a:xfrm>
              <a:off x="4062" y="3021"/>
              <a:ext cx="27" cy="55"/>
            </a:xfrm>
            <a:custGeom>
              <a:avLst/>
              <a:gdLst>
                <a:gd name="T0" fmla="*/ 11 w 35"/>
                <a:gd name="T1" fmla="*/ 0 h 74"/>
                <a:gd name="T2" fmla="*/ 7 w 35"/>
                <a:gd name="T3" fmla="*/ 4 h 74"/>
                <a:gd name="T4" fmla="*/ 3 w 35"/>
                <a:gd name="T5" fmla="*/ 11 h 74"/>
                <a:gd name="T6" fmla="*/ 0 w 35"/>
                <a:gd name="T7" fmla="*/ 19 h 74"/>
                <a:gd name="T8" fmla="*/ 3 w 35"/>
                <a:gd name="T9" fmla="*/ 22 h 74"/>
                <a:gd name="T10" fmla="*/ 7 w 35"/>
                <a:gd name="T11" fmla="*/ 19 h 74"/>
                <a:gd name="T12" fmla="*/ 12 w 35"/>
                <a:gd name="T13" fmla="*/ 10 h 74"/>
                <a:gd name="T14" fmla="*/ 11 w 35"/>
                <a:gd name="T15" fmla="*/ 0 h 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64" name="Freeform 64"/>
            <p:cNvSpPr>
              <a:spLocks/>
            </p:cNvSpPr>
            <p:nvPr/>
          </p:nvSpPr>
          <p:spPr bwMode="gray">
            <a:xfrm>
              <a:off x="4113" y="3012"/>
              <a:ext cx="19" cy="55"/>
            </a:xfrm>
            <a:custGeom>
              <a:avLst/>
              <a:gdLst>
                <a:gd name="T0" fmla="*/ 5 w 25"/>
                <a:gd name="T1" fmla="*/ 2 h 73"/>
                <a:gd name="T2" fmla="*/ 2 w 25"/>
                <a:gd name="T3" fmla="*/ 3 h 73"/>
                <a:gd name="T4" fmla="*/ 0 w 25"/>
                <a:gd name="T5" fmla="*/ 8 h 73"/>
                <a:gd name="T6" fmla="*/ 5 w 25"/>
                <a:gd name="T7" fmla="*/ 13 h 73"/>
                <a:gd name="T8" fmla="*/ 8 w 25"/>
                <a:gd name="T9" fmla="*/ 18 h 73"/>
                <a:gd name="T10" fmla="*/ 5 w 25"/>
                <a:gd name="T11" fmla="*/ 6 h 73"/>
                <a:gd name="T12" fmla="*/ 5 w 25"/>
                <a:gd name="T13" fmla="*/ 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65" name="Freeform 65"/>
            <p:cNvSpPr>
              <a:spLocks/>
            </p:cNvSpPr>
            <p:nvPr/>
          </p:nvSpPr>
          <p:spPr bwMode="gray">
            <a:xfrm>
              <a:off x="4135" y="2995"/>
              <a:ext cx="10" cy="25"/>
            </a:xfrm>
            <a:custGeom>
              <a:avLst/>
              <a:gdLst>
                <a:gd name="T0" fmla="*/ 3 w 14"/>
                <a:gd name="T1" fmla="*/ 0 h 33"/>
                <a:gd name="T2" fmla="*/ 1 w 14"/>
                <a:gd name="T3" fmla="*/ 4 h 33"/>
                <a:gd name="T4" fmla="*/ 3 w 14"/>
                <a:gd name="T5" fmla="*/ 8 h 33"/>
                <a:gd name="T6" fmla="*/ 3 w 14"/>
                <a:gd name="T7" fmla="*/ 0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66" name="Freeform 66"/>
            <p:cNvSpPr>
              <a:spLocks/>
            </p:cNvSpPr>
            <p:nvPr/>
          </p:nvSpPr>
          <p:spPr bwMode="gray">
            <a:xfrm>
              <a:off x="4145" y="3007"/>
              <a:ext cx="21" cy="48"/>
            </a:xfrm>
            <a:custGeom>
              <a:avLst/>
              <a:gdLst>
                <a:gd name="T0" fmla="*/ 2 w 28"/>
                <a:gd name="T1" fmla="*/ 0 h 64"/>
                <a:gd name="T2" fmla="*/ 4 w 28"/>
                <a:gd name="T3" fmla="*/ 5 h 64"/>
                <a:gd name="T4" fmla="*/ 6 w 28"/>
                <a:gd name="T5" fmla="*/ 7 h 64"/>
                <a:gd name="T6" fmla="*/ 3 w 28"/>
                <a:gd name="T7" fmla="*/ 13 h 64"/>
                <a:gd name="T8" fmla="*/ 0 w 28"/>
                <a:gd name="T9" fmla="*/ 18 h 64"/>
                <a:gd name="T10" fmla="*/ 4 w 28"/>
                <a:gd name="T11" fmla="*/ 18 h 64"/>
                <a:gd name="T12" fmla="*/ 8 w 28"/>
                <a:gd name="T13" fmla="*/ 8 h 64"/>
                <a:gd name="T14" fmla="*/ 2 w 28"/>
                <a:gd name="T15" fmla="*/ 0 h 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67" name="Freeform 67"/>
            <p:cNvSpPr>
              <a:spLocks/>
            </p:cNvSpPr>
            <p:nvPr/>
          </p:nvSpPr>
          <p:spPr bwMode="gray">
            <a:xfrm>
              <a:off x="3876" y="3076"/>
              <a:ext cx="12" cy="27"/>
            </a:xfrm>
            <a:custGeom>
              <a:avLst/>
              <a:gdLst>
                <a:gd name="T0" fmla="*/ 5 w 16"/>
                <a:gd name="T1" fmla="*/ 2 h 36"/>
                <a:gd name="T2" fmla="*/ 0 w 16"/>
                <a:gd name="T3" fmla="*/ 2 h 36"/>
                <a:gd name="T4" fmla="*/ 3 w 16"/>
                <a:gd name="T5" fmla="*/ 8 h 36"/>
                <a:gd name="T6" fmla="*/ 5 w 16"/>
                <a:gd name="T7" fmla="*/ 2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68" name="Freeform 68"/>
            <p:cNvSpPr>
              <a:spLocks/>
            </p:cNvSpPr>
            <p:nvPr/>
          </p:nvSpPr>
          <p:spPr bwMode="gray">
            <a:xfrm>
              <a:off x="3866" y="3053"/>
              <a:ext cx="10" cy="15"/>
            </a:xfrm>
            <a:custGeom>
              <a:avLst/>
              <a:gdLst>
                <a:gd name="T0" fmla="*/ 4 w 13"/>
                <a:gd name="T1" fmla="*/ 2 h 20"/>
                <a:gd name="T2" fmla="*/ 1 w 13"/>
                <a:gd name="T3" fmla="*/ 4 h 20"/>
                <a:gd name="T4" fmla="*/ 3 w 13"/>
                <a:gd name="T5" fmla="*/ 6 h 20"/>
                <a:gd name="T6" fmla="*/ 4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69" name="Freeform 69"/>
            <p:cNvSpPr>
              <a:spLocks/>
            </p:cNvSpPr>
            <p:nvPr/>
          </p:nvSpPr>
          <p:spPr bwMode="gray">
            <a:xfrm>
              <a:off x="3862" y="3035"/>
              <a:ext cx="12" cy="14"/>
            </a:xfrm>
            <a:custGeom>
              <a:avLst/>
              <a:gdLst>
                <a:gd name="T0" fmla="*/ 4 w 16"/>
                <a:gd name="T1" fmla="*/ 1 h 19"/>
                <a:gd name="T2" fmla="*/ 0 w 16"/>
                <a:gd name="T3" fmla="*/ 3 h 19"/>
                <a:gd name="T4" fmla="*/ 4 w 16"/>
                <a:gd name="T5" fmla="*/ 5 h 19"/>
                <a:gd name="T6" fmla="*/ 4 w 16"/>
                <a:gd name="T7" fmla="*/ 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70" name="Freeform 70"/>
            <p:cNvSpPr>
              <a:spLocks/>
            </p:cNvSpPr>
            <p:nvPr/>
          </p:nvSpPr>
          <p:spPr bwMode="gray">
            <a:xfrm>
              <a:off x="3850" y="2995"/>
              <a:ext cx="11" cy="19"/>
            </a:xfrm>
            <a:custGeom>
              <a:avLst/>
              <a:gdLst>
                <a:gd name="T0" fmla="*/ 2 w 14"/>
                <a:gd name="T1" fmla="*/ 0 h 25"/>
                <a:gd name="T2" fmla="*/ 0 w 14"/>
                <a:gd name="T3" fmla="*/ 5 h 25"/>
                <a:gd name="T4" fmla="*/ 5 w 14"/>
                <a:gd name="T5" fmla="*/ 8 h 25"/>
                <a:gd name="T6" fmla="*/ 2 w 14"/>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71" name="Freeform 71"/>
            <p:cNvSpPr>
              <a:spLocks/>
            </p:cNvSpPr>
            <p:nvPr/>
          </p:nvSpPr>
          <p:spPr bwMode="gray">
            <a:xfrm>
              <a:off x="3852" y="3020"/>
              <a:ext cx="16" cy="13"/>
            </a:xfrm>
            <a:custGeom>
              <a:avLst/>
              <a:gdLst>
                <a:gd name="T0" fmla="*/ 4 w 22"/>
                <a:gd name="T1" fmla="*/ 0 h 18"/>
                <a:gd name="T2" fmla="*/ 5 w 22"/>
                <a:gd name="T3" fmla="*/ 5 h 18"/>
                <a:gd name="T4" fmla="*/ 4 w 22"/>
                <a:gd name="T5" fmla="*/ 1 h 18"/>
                <a:gd name="T6" fmla="*/ 4 w 2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72" name="Freeform 72"/>
            <p:cNvSpPr>
              <a:spLocks/>
            </p:cNvSpPr>
            <p:nvPr/>
          </p:nvSpPr>
          <p:spPr bwMode="gray">
            <a:xfrm>
              <a:off x="4688" y="3643"/>
              <a:ext cx="45" cy="60"/>
            </a:xfrm>
            <a:custGeom>
              <a:avLst/>
              <a:gdLst>
                <a:gd name="T0" fmla="*/ 4 w 60"/>
                <a:gd name="T1" fmla="*/ 2 h 81"/>
                <a:gd name="T2" fmla="*/ 2 w 60"/>
                <a:gd name="T3" fmla="*/ 5 h 81"/>
                <a:gd name="T4" fmla="*/ 5 w 60"/>
                <a:gd name="T5" fmla="*/ 12 h 81"/>
                <a:gd name="T6" fmla="*/ 8 w 60"/>
                <a:gd name="T7" fmla="*/ 16 h 81"/>
                <a:gd name="T8" fmla="*/ 13 w 60"/>
                <a:gd name="T9" fmla="*/ 19 h 81"/>
                <a:gd name="T10" fmla="*/ 17 w 60"/>
                <a:gd name="T11" fmla="*/ 24 h 81"/>
                <a:gd name="T12" fmla="*/ 17 w 60"/>
                <a:gd name="T13" fmla="*/ 17 h 81"/>
                <a:gd name="T14" fmla="*/ 14 w 60"/>
                <a:gd name="T15" fmla="*/ 11 h 81"/>
                <a:gd name="T16" fmla="*/ 8 w 60"/>
                <a:gd name="T17" fmla="*/ 5 h 81"/>
                <a:gd name="T18" fmla="*/ 4 w 60"/>
                <a:gd name="T19" fmla="*/ 2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73" name="Freeform 73"/>
            <p:cNvSpPr>
              <a:spLocks/>
            </p:cNvSpPr>
            <p:nvPr/>
          </p:nvSpPr>
          <p:spPr bwMode="gray">
            <a:xfrm>
              <a:off x="4919" y="3594"/>
              <a:ext cx="53" cy="46"/>
            </a:xfrm>
            <a:custGeom>
              <a:avLst/>
              <a:gdLst>
                <a:gd name="T0" fmla="*/ 9 w 71"/>
                <a:gd name="T1" fmla="*/ 8 h 61"/>
                <a:gd name="T2" fmla="*/ 4 w 71"/>
                <a:gd name="T3" fmla="*/ 11 h 61"/>
                <a:gd name="T4" fmla="*/ 1 w 71"/>
                <a:gd name="T5" fmla="*/ 14 h 61"/>
                <a:gd name="T6" fmla="*/ 4 w 71"/>
                <a:gd name="T7" fmla="*/ 19 h 61"/>
                <a:gd name="T8" fmla="*/ 9 w 71"/>
                <a:gd name="T9" fmla="*/ 14 h 61"/>
                <a:gd name="T10" fmla="*/ 12 w 71"/>
                <a:gd name="T11" fmla="*/ 8 h 61"/>
                <a:gd name="T12" fmla="*/ 17 w 71"/>
                <a:gd name="T13" fmla="*/ 0 h 61"/>
                <a:gd name="T14" fmla="*/ 22 w 71"/>
                <a:gd name="T15" fmla="*/ 4 h 61"/>
                <a:gd name="T16" fmla="*/ 10 w 71"/>
                <a:gd name="T17" fmla="*/ 8 h 61"/>
                <a:gd name="T18" fmla="*/ 9 w 71"/>
                <a:gd name="T19" fmla="*/ 8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74" name="Freeform 74"/>
            <p:cNvSpPr>
              <a:spLocks/>
            </p:cNvSpPr>
            <p:nvPr/>
          </p:nvSpPr>
          <p:spPr bwMode="gray">
            <a:xfrm>
              <a:off x="4759" y="3569"/>
              <a:ext cx="17" cy="23"/>
            </a:xfrm>
            <a:custGeom>
              <a:avLst/>
              <a:gdLst>
                <a:gd name="T0" fmla="*/ 3 w 23"/>
                <a:gd name="T1" fmla="*/ 0 h 30"/>
                <a:gd name="T2" fmla="*/ 0 w 23"/>
                <a:gd name="T3" fmla="*/ 5 h 30"/>
                <a:gd name="T4" fmla="*/ 4 w 23"/>
                <a:gd name="T5" fmla="*/ 11 h 30"/>
                <a:gd name="T6" fmla="*/ 3 w 23"/>
                <a:gd name="T7" fmla="*/ 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75" name="Freeform 75"/>
            <p:cNvSpPr>
              <a:spLocks/>
            </p:cNvSpPr>
            <p:nvPr/>
          </p:nvSpPr>
          <p:spPr bwMode="gray">
            <a:xfrm>
              <a:off x="4751" y="3547"/>
              <a:ext cx="20" cy="17"/>
            </a:xfrm>
            <a:custGeom>
              <a:avLst/>
              <a:gdLst>
                <a:gd name="T0" fmla="*/ 7 w 26"/>
                <a:gd name="T1" fmla="*/ 0 h 23"/>
                <a:gd name="T2" fmla="*/ 0 w 26"/>
                <a:gd name="T3" fmla="*/ 4 h 23"/>
                <a:gd name="T4" fmla="*/ 7 w 26"/>
                <a:gd name="T5" fmla="*/ 6 h 23"/>
                <a:gd name="T6" fmla="*/ 7 w 26"/>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76" name="Freeform 76"/>
            <p:cNvSpPr>
              <a:spLocks/>
            </p:cNvSpPr>
            <p:nvPr/>
          </p:nvSpPr>
          <p:spPr bwMode="gray">
            <a:xfrm>
              <a:off x="4598" y="3353"/>
              <a:ext cx="24" cy="33"/>
            </a:xfrm>
            <a:custGeom>
              <a:avLst/>
              <a:gdLst>
                <a:gd name="T0" fmla="*/ 9 w 32"/>
                <a:gd name="T1" fmla="*/ 0 h 44"/>
                <a:gd name="T2" fmla="*/ 4 w 32"/>
                <a:gd name="T3" fmla="*/ 4 h 44"/>
                <a:gd name="T4" fmla="*/ 4 w 32"/>
                <a:gd name="T5" fmla="*/ 11 h 44"/>
                <a:gd name="T6" fmla="*/ 8 w 32"/>
                <a:gd name="T7" fmla="*/ 11 h 44"/>
                <a:gd name="T8" fmla="*/ 9 w 32"/>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77" name="Freeform 77"/>
            <p:cNvSpPr>
              <a:spLocks/>
            </p:cNvSpPr>
            <p:nvPr/>
          </p:nvSpPr>
          <p:spPr bwMode="gray">
            <a:xfrm>
              <a:off x="4632" y="3396"/>
              <a:ext cx="26" cy="33"/>
            </a:xfrm>
            <a:custGeom>
              <a:avLst/>
              <a:gdLst>
                <a:gd name="T0" fmla="*/ 11 w 34"/>
                <a:gd name="T1" fmla="*/ 0 h 44"/>
                <a:gd name="T2" fmla="*/ 4 w 34"/>
                <a:gd name="T3" fmla="*/ 3 h 44"/>
                <a:gd name="T4" fmla="*/ 5 w 34"/>
                <a:gd name="T5" fmla="*/ 11 h 44"/>
                <a:gd name="T6" fmla="*/ 8 w 34"/>
                <a:gd name="T7" fmla="*/ 11 h 44"/>
                <a:gd name="T8" fmla="*/ 11 w 34"/>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78" name="Freeform 78"/>
            <p:cNvSpPr>
              <a:spLocks/>
            </p:cNvSpPr>
            <p:nvPr/>
          </p:nvSpPr>
          <p:spPr bwMode="gray">
            <a:xfrm>
              <a:off x="4659" y="3459"/>
              <a:ext cx="28" cy="28"/>
            </a:xfrm>
            <a:custGeom>
              <a:avLst/>
              <a:gdLst>
                <a:gd name="T0" fmla="*/ 10 w 38"/>
                <a:gd name="T1" fmla="*/ 2 h 37"/>
                <a:gd name="T2" fmla="*/ 3 w 38"/>
                <a:gd name="T3" fmla="*/ 2 h 37"/>
                <a:gd name="T4" fmla="*/ 4 w 38"/>
                <a:gd name="T5" fmla="*/ 8 h 37"/>
                <a:gd name="T6" fmla="*/ 7 w 38"/>
                <a:gd name="T7" fmla="*/ 10 h 37"/>
                <a:gd name="T8" fmla="*/ 10 w 38"/>
                <a:gd name="T9" fmla="*/ 2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79" name="Freeform 79"/>
            <p:cNvSpPr>
              <a:spLocks/>
            </p:cNvSpPr>
            <p:nvPr/>
          </p:nvSpPr>
          <p:spPr bwMode="gray">
            <a:xfrm>
              <a:off x="4693" y="3449"/>
              <a:ext cx="28" cy="26"/>
            </a:xfrm>
            <a:custGeom>
              <a:avLst/>
              <a:gdLst>
                <a:gd name="T0" fmla="*/ 10 w 38"/>
                <a:gd name="T1" fmla="*/ 2 h 34"/>
                <a:gd name="T2" fmla="*/ 3 w 38"/>
                <a:gd name="T3" fmla="*/ 2 h 34"/>
                <a:gd name="T4" fmla="*/ 5 w 38"/>
                <a:gd name="T5" fmla="*/ 8 h 34"/>
                <a:gd name="T6" fmla="*/ 8 w 38"/>
                <a:gd name="T7" fmla="*/ 8 h 34"/>
                <a:gd name="T8" fmla="*/ 10 w 38"/>
                <a:gd name="T9" fmla="*/ 2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80" name="Freeform 80"/>
            <p:cNvSpPr>
              <a:spLocks/>
            </p:cNvSpPr>
            <p:nvPr/>
          </p:nvSpPr>
          <p:spPr bwMode="gray">
            <a:xfrm>
              <a:off x="4683" y="3413"/>
              <a:ext cx="26" cy="20"/>
            </a:xfrm>
            <a:custGeom>
              <a:avLst/>
              <a:gdLst>
                <a:gd name="T0" fmla="*/ 10 w 35"/>
                <a:gd name="T1" fmla="*/ 1 h 27"/>
                <a:gd name="T2" fmla="*/ 3 w 35"/>
                <a:gd name="T3" fmla="*/ 1 h 27"/>
                <a:gd name="T4" fmla="*/ 4 w 35"/>
                <a:gd name="T5" fmla="*/ 4 h 27"/>
                <a:gd name="T6" fmla="*/ 7 w 35"/>
                <a:gd name="T7" fmla="*/ 5 h 27"/>
                <a:gd name="T8" fmla="*/ 10 w 35"/>
                <a:gd name="T9" fmla="*/ 1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81" name="Freeform 81"/>
            <p:cNvSpPr>
              <a:spLocks/>
            </p:cNvSpPr>
            <p:nvPr/>
          </p:nvSpPr>
          <p:spPr bwMode="gray">
            <a:xfrm>
              <a:off x="4657" y="3388"/>
              <a:ext cx="26" cy="35"/>
            </a:xfrm>
            <a:custGeom>
              <a:avLst/>
              <a:gdLst>
                <a:gd name="T0" fmla="*/ 9 w 35"/>
                <a:gd name="T1" fmla="*/ 5 h 47"/>
                <a:gd name="T2" fmla="*/ 5 w 35"/>
                <a:gd name="T3" fmla="*/ 1 h 47"/>
                <a:gd name="T4" fmla="*/ 3 w 35"/>
                <a:gd name="T5" fmla="*/ 7 h 47"/>
                <a:gd name="T6" fmla="*/ 5 w 35"/>
                <a:gd name="T7" fmla="*/ 10 h 47"/>
                <a:gd name="T8" fmla="*/ 8 w 35"/>
                <a:gd name="T9" fmla="*/ 9 h 47"/>
                <a:gd name="T10" fmla="*/ 9 w 35"/>
                <a:gd name="T11" fmla="*/ 5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82" name="Freeform 82"/>
            <p:cNvSpPr>
              <a:spLocks/>
            </p:cNvSpPr>
            <p:nvPr/>
          </p:nvSpPr>
          <p:spPr bwMode="gray">
            <a:xfrm>
              <a:off x="4625" y="3372"/>
              <a:ext cx="24" cy="26"/>
            </a:xfrm>
            <a:custGeom>
              <a:avLst/>
              <a:gdLst>
                <a:gd name="T0" fmla="*/ 8 w 32"/>
                <a:gd name="T1" fmla="*/ 3 h 35"/>
                <a:gd name="T2" fmla="*/ 4 w 32"/>
                <a:gd name="T3" fmla="*/ 1 h 35"/>
                <a:gd name="T4" fmla="*/ 4 w 32"/>
                <a:gd name="T5" fmla="*/ 7 h 35"/>
                <a:gd name="T6" fmla="*/ 8 w 32"/>
                <a:gd name="T7" fmla="*/ 8 h 35"/>
                <a:gd name="T8" fmla="*/ 8 w 32"/>
                <a:gd name="T9" fmla="*/ 3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83" name="Freeform 83"/>
            <p:cNvSpPr>
              <a:spLocks/>
            </p:cNvSpPr>
            <p:nvPr/>
          </p:nvSpPr>
          <p:spPr bwMode="gray">
            <a:xfrm>
              <a:off x="4665" y="3425"/>
              <a:ext cx="24" cy="26"/>
            </a:xfrm>
            <a:custGeom>
              <a:avLst/>
              <a:gdLst>
                <a:gd name="T0" fmla="*/ 8 w 32"/>
                <a:gd name="T1" fmla="*/ 3 h 35"/>
                <a:gd name="T2" fmla="*/ 4 w 32"/>
                <a:gd name="T3" fmla="*/ 1 h 35"/>
                <a:gd name="T4" fmla="*/ 4 w 32"/>
                <a:gd name="T5" fmla="*/ 7 h 35"/>
                <a:gd name="T6" fmla="*/ 8 w 32"/>
                <a:gd name="T7" fmla="*/ 8 h 35"/>
                <a:gd name="T8" fmla="*/ 8 w 32"/>
                <a:gd name="T9" fmla="*/ 3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84" name="Freeform 84"/>
            <p:cNvSpPr>
              <a:spLocks/>
            </p:cNvSpPr>
            <p:nvPr/>
          </p:nvSpPr>
          <p:spPr bwMode="gray">
            <a:xfrm>
              <a:off x="3055" y="2051"/>
              <a:ext cx="141" cy="108"/>
            </a:xfrm>
            <a:custGeom>
              <a:avLst/>
              <a:gdLst>
                <a:gd name="T0" fmla="*/ 53 w 189"/>
                <a:gd name="T1" fmla="*/ 2 h 144"/>
                <a:gd name="T2" fmla="*/ 57 w 189"/>
                <a:gd name="T3" fmla="*/ 2 h 144"/>
                <a:gd name="T4" fmla="*/ 58 w 189"/>
                <a:gd name="T5" fmla="*/ 5 h 144"/>
                <a:gd name="T6" fmla="*/ 58 w 189"/>
                <a:gd name="T7" fmla="*/ 8 h 144"/>
                <a:gd name="T8" fmla="*/ 40 w 189"/>
                <a:gd name="T9" fmla="*/ 14 h 144"/>
                <a:gd name="T10" fmla="*/ 34 w 189"/>
                <a:gd name="T11" fmla="*/ 19 h 144"/>
                <a:gd name="T12" fmla="*/ 30 w 189"/>
                <a:gd name="T13" fmla="*/ 20 h 144"/>
                <a:gd name="T14" fmla="*/ 22 w 189"/>
                <a:gd name="T15" fmla="*/ 26 h 144"/>
                <a:gd name="T16" fmla="*/ 23 w 189"/>
                <a:gd name="T17" fmla="*/ 29 h 144"/>
                <a:gd name="T18" fmla="*/ 25 w 189"/>
                <a:gd name="T19" fmla="*/ 37 h 144"/>
                <a:gd name="T20" fmla="*/ 34 w 189"/>
                <a:gd name="T21" fmla="*/ 40 h 144"/>
                <a:gd name="T22" fmla="*/ 28 w 189"/>
                <a:gd name="T23" fmla="*/ 44 h 144"/>
                <a:gd name="T24" fmla="*/ 25 w 189"/>
                <a:gd name="T25" fmla="*/ 42 h 144"/>
                <a:gd name="T26" fmla="*/ 22 w 189"/>
                <a:gd name="T27" fmla="*/ 43 h 144"/>
                <a:gd name="T28" fmla="*/ 7 w 189"/>
                <a:gd name="T29" fmla="*/ 39 h 144"/>
                <a:gd name="T30" fmla="*/ 5 w 189"/>
                <a:gd name="T31" fmla="*/ 34 h 144"/>
                <a:gd name="T32" fmla="*/ 14 w 189"/>
                <a:gd name="T33" fmla="*/ 29 h 144"/>
                <a:gd name="T34" fmla="*/ 16 w 189"/>
                <a:gd name="T35" fmla="*/ 24 h 144"/>
                <a:gd name="T36" fmla="*/ 14 w 189"/>
                <a:gd name="T37" fmla="*/ 20 h 144"/>
                <a:gd name="T38" fmla="*/ 22 w 189"/>
                <a:gd name="T39" fmla="*/ 15 h 144"/>
                <a:gd name="T40" fmla="*/ 30 w 189"/>
                <a:gd name="T41" fmla="*/ 11 h 144"/>
                <a:gd name="T42" fmla="*/ 35 w 189"/>
                <a:gd name="T43" fmla="*/ 8 h 144"/>
                <a:gd name="T44" fmla="*/ 53 w 189"/>
                <a:gd name="T45" fmla="*/ 2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85" name="Freeform 85"/>
            <p:cNvSpPr>
              <a:spLocks/>
            </p:cNvSpPr>
            <p:nvPr/>
          </p:nvSpPr>
          <p:spPr bwMode="gray">
            <a:xfrm>
              <a:off x="3139" y="2155"/>
              <a:ext cx="40" cy="12"/>
            </a:xfrm>
            <a:custGeom>
              <a:avLst/>
              <a:gdLst>
                <a:gd name="T0" fmla="*/ 8 w 53"/>
                <a:gd name="T1" fmla="*/ 0 h 17"/>
                <a:gd name="T2" fmla="*/ 4 w 53"/>
                <a:gd name="T3" fmla="*/ 1 h 17"/>
                <a:gd name="T4" fmla="*/ 11 w 53"/>
                <a:gd name="T5" fmla="*/ 4 h 17"/>
                <a:gd name="T6" fmla="*/ 14 w 53"/>
                <a:gd name="T7" fmla="*/ 4 h 17"/>
                <a:gd name="T8" fmla="*/ 8 w 53"/>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86" name="Freeform 86"/>
            <p:cNvSpPr>
              <a:spLocks/>
            </p:cNvSpPr>
            <p:nvPr/>
          </p:nvSpPr>
          <p:spPr bwMode="gray">
            <a:xfrm>
              <a:off x="3344" y="1999"/>
              <a:ext cx="42" cy="28"/>
            </a:xfrm>
            <a:custGeom>
              <a:avLst/>
              <a:gdLst>
                <a:gd name="T0" fmla="*/ 17 w 57"/>
                <a:gd name="T1" fmla="*/ 2 h 37"/>
                <a:gd name="T2" fmla="*/ 7 w 57"/>
                <a:gd name="T3" fmla="*/ 8 h 37"/>
                <a:gd name="T4" fmla="*/ 3 w 57"/>
                <a:gd name="T5" fmla="*/ 11 h 37"/>
                <a:gd name="T6" fmla="*/ 3 w 57"/>
                <a:gd name="T7" fmla="*/ 2 h 37"/>
                <a:gd name="T8" fmla="*/ 6 w 57"/>
                <a:gd name="T9" fmla="*/ 0 h 37"/>
                <a:gd name="T10" fmla="*/ 17 w 57"/>
                <a:gd name="T11" fmla="*/ 2 h 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87" name="Freeform 87"/>
            <p:cNvSpPr>
              <a:spLocks/>
            </p:cNvSpPr>
            <p:nvPr/>
          </p:nvSpPr>
          <p:spPr bwMode="gray">
            <a:xfrm>
              <a:off x="3374" y="2012"/>
              <a:ext cx="50" cy="20"/>
            </a:xfrm>
            <a:custGeom>
              <a:avLst/>
              <a:gdLst>
                <a:gd name="T0" fmla="*/ 8 w 68"/>
                <a:gd name="T1" fmla="*/ 0 h 26"/>
                <a:gd name="T2" fmla="*/ 3 w 68"/>
                <a:gd name="T3" fmla="*/ 2 h 26"/>
                <a:gd name="T4" fmla="*/ 17 w 68"/>
                <a:gd name="T5" fmla="*/ 9 h 26"/>
                <a:gd name="T6" fmla="*/ 18 w 68"/>
                <a:gd name="T7" fmla="*/ 8 h 26"/>
                <a:gd name="T8" fmla="*/ 8 w 68"/>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88" name="Freeform 88"/>
            <p:cNvSpPr>
              <a:spLocks/>
            </p:cNvSpPr>
            <p:nvPr/>
          </p:nvSpPr>
          <p:spPr bwMode="gray">
            <a:xfrm>
              <a:off x="3428" y="2015"/>
              <a:ext cx="50" cy="32"/>
            </a:xfrm>
            <a:custGeom>
              <a:avLst/>
              <a:gdLst>
                <a:gd name="T0" fmla="*/ 17 w 66"/>
                <a:gd name="T1" fmla="*/ 3 h 43"/>
                <a:gd name="T2" fmla="*/ 8 w 66"/>
                <a:gd name="T3" fmla="*/ 3 h 43"/>
                <a:gd name="T4" fmla="*/ 4 w 66"/>
                <a:gd name="T5" fmla="*/ 3 h 43"/>
                <a:gd name="T6" fmla="*/ 3 w 66"/>
                <a:gd name="T7" fmla="*/ 10 h 43"/>
                <a:gd name="T8" fmla="*/ 11 w 66"/>
                <a:gd name="T9" fmla="*/ 13 h 43"/>
                <a:gd name="T10" fmla="*/ 20 w 66"/>
                <a:gd name="T11" fmla="*/ 8 h 43"/>
                <a:gd name="T12" fmla="*/ 17 w 66"/>
                <a:gd name="T13" fmla="*/ 3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89" name="Freeform 89"/>
            <p:cNvSpPr>
              <a:spLocks/>
            </p:cNvSpPr>
            <p:nvPr/>
          </p:nvSpPr>
          <p:spPr bwMode="gray">
            <a:xfrm>
              <a:off x="3777" y="2042"/>
              <a:ext cx="88" cy="31"/>
            </a:xfrm>
            <a:custGeom>
              <a:avLst/>
              <a:gdLst>
                <a:gd name="T0" fmla="*/ 5 w 117"/>
                <a:gd name="T1" fmla="*/ 0 h 41"/>
                <a:gd name="T2" fmla="*/ 3 w 117"/>
                <a:gd name="T3" fmla="*/ 5 h 41"/>
                <a:gd name="T4" fmla="*/ 17 w 117"/>
                <a:gd name="T5" fmla="*/ 10 h 41"/>
                <a:gd name="T6" fmla="*/ 24 w 117"/>
                <a:gd name="T7" fmla="*/ 11 h 41"/>
                <a:gd name="T8" fmla="*/ 35 w 117"/>
                <a:gd name="T9" fmla="*/ 8 h 41"/>
                <a:gd name="T10" fmla="*/ 25 w 117"/>
                <a:gd name="T11" fmla="*/ 2 h 41"/>
                <a:gd name="T12" fmla="*/ 5 w 117"/>
                <a:gd name="T13" fmla="*/ 0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90" name="Freeform 90"/>
            <p:cNvSpPr>
              <a:spLocks/>
            </p:cNvSpPr>
            <p:nvPr/>
          </p:nvSpPr>
          <p:spPr bwMode="gray">
            <a:xfrm>
              <a:off x="3867" y="2041"/>
              <a:ext cx="46" cy="24"/>
            </a:xfrm>
            <a:custGeom>
              <a:avLst/>
              <a:gdLst>
                <a:gd name="T0" fmla="*/ 10 w 62"/>
                <a:gd name="T1" fmla="*/ 2 h 32"/>
                <a:gd name="T2" fmla="*/ 19 w 62"/>
                <a:gd name="T3" fmla="*/ 4 h 32"/>
                <a:gd name="T4" fmla="*/ 9 w 62"/>
                <a:gd name="T5" fmla="*/ 11 h 32"/>
                <a:gd name="T6" fmla="*/ 1 w 62"/>
                <a:gd name="T7" fmla="*/ 8 h 32"/>
                <a:gd name="T8" fmla="*/ 10 w 62"/>
                <a:gd name="T9" fmla="*/ 2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91" name="Freeform 91"/>
            <p:cNvSpPr>
              <a:spLocks/>
            </p:cNvSpPr>
            <p:nvPr/>
          </p:nvSpPr>
          <p:spPr bwMode="gray">
            <a:xfrm>
              <a:off x="3846" y="2070"/>
              <a:ext cx="37" cy="17"/>
            </a:xfrm>
            <a:custGeom>
              <a:avLst/>
              <a:gdLst>
                <a:gd name="T0" fmla="*/ 6 w 49"/>
                <a:gd name="T1" fmla="*/ 1 h 23"/>
                <a:gd name="T2" fmla="*/ 2 w 49"/>
                <a:gd name="T3" fmla="*/ 1 h 23"/>
                <a:gd name="T4" fmla="*/ 13 w 49"/>
                <a:gd name="T5" fmla="*/ 7 h 23"/>
                <a:gd name="T6" fmla="*/ 6 w 49"/>
                <a:gd name="T7" fmla="*/ 1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92" name="Freeform 92"/>
            <p:cNvSpPr>
              <a:spLocks/>
            </p:cNvSpPr>
            <p:nvPr/>
          </p:nvSpPr>
          <p:spPr bwMode="gray">
            <a:xfrm>
              <a:off x="4098" y="2294"/>
              <a:ext cx="76" cy="114"/>
            </a:xfrm>
            <a:custGeom>
              <a:avLst/>
              <a:gdLst>
                <a:gd name="T0" fmla="*/ 1 w 102"/>
                <a:gd name="T1" fmla="*/ 0 h 152"/>
                <a:gd name="T2" fmla="*/ 0 w 102"/>
                <a:gd name="T3" fmla="*/ 6 h 152"/>
                <a:gd name="T4" fmla="*/ 4 w 102"/>
                <a:gd name="T5" fmla="*/ 14 h 152"/>
                <a:gd name="T6" fmla="*/ 10 w 102"/>
                <a:gd name="T7" fmla="*/ 23 h 152"/>
                <a:gd name="T8" fmla="*/ 11 w 102"/>
                <a:gd name="T9" fmla="*/ 33 h 152"/>
                <a:gd name="T10" fmla="*/ 25 w 102"/>
                <a:gd name="T11" fmla="*/ 49 h 152"/>
                <a:gd name="T12" fmla="*/ 27 w 102"/>
                <a:gd name="T13" fmla="*/ 40 h 152"/>
                <a:gd name="T14" fmla="*/ 23 w 102"/>
                <a:gd name="T15" fmla="*/ 33 h 152"/>
                <a:gd name="T16" fmla="*/ 19 w 102"/>
                <a:gd name="T17" fmla="*/ 29 h 152"/>
                <a:gd name="T18" fmla="*/ 16 w 102"/>
                <a:gd name="T19" fmla="*/ 24 h 152"/>
                <a:gd name="T20" fmla="*/ 13 w 102"/>
                <a:gd name="T21" fmla="*/ 14 h 152"/>
                <a:gd name="T22" fmla="*/ 1 w 102"/>
                <a:gd name="T23" fmla="*/ 4 h 152"/>
                <a:gd name="T24" fmla="*/ 1 w 102"/>
                <a:gd name="T25" fmla="*/ 0 h 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93" name="Freeform 93"/>
            <p:cNvSpPr>
              <a:spLocks/>
            </p:cNvSpPr>
            <p:nvPr/>
          </p:nvSpPr>
          <p:spPr bwMode="gray">
            <a:xfrm>
              <a:off x="4159" y="2412"/>
              <a:ext cx="55" cy="78"/>
            </a:xfrm>
            <a:custGeom>
              <a:avLst/>
              <a:gdLst>
                <a:gd name="T0" fmla="*/ 20 w 74"/>
                <a:gd name="T1" fmla="*/ 8 h 103"/>
                <a:gd name="T2" fmla="*/ 22 w 74"/>
                <a:gd name="T3" fmla="*/ 13 h 103"/>
                <a:gd name="T4" fmla="*/ 9 w 74"/>
                <a:gd name="T5" fmla="*/ 27 h 103"/>
                <a:gd name="T6" fmla="*/ 10 w 74"/>
                <a:gd name="T7" fmla="*/ 33 h 103"/>
                <a:gd name="T8" fmla="*/ 6 w 74"/>
                <a:gd name="T9" fmla="*/ 31 h 103"/>
                <a:gd name="T10" fmla="*/ 1 w 74"/>
                <a:gd name="T11" fmla="*/ 27 h 103"/>
                <a:gd name="T12" fmla="*/ 0 w 74"/>
                <a:gd name="T13" fmla="*/ 27 h 103"/>
                <a:gd name="T14" fmla="*/ 3 w 74"/>
                <a:gd name="T15" fmla="*/ 19 h 103"/>
                <a:gd name="T16" fmla="*/ 4 w 74"/>
                <a:gd name="T17" fmla="*/ 17 h 103"/>
                <a:gd name="T18" fmla="*/ 1 w 74"/>
                <a:gd name="T19" fmla="*/ 8 h 103"/>
                <a:gd name="T20" fmla="*/ 1 w 74"/>
                <a:gd name="T21" fmla="*/ 5 h 103"/>
                <a:gd name="T22" fmla="*/ 7 w 74"/>
                <a:gd name="T23" fmla="*/ 8 h 103"/>
                <a:gd name="T24" fmla="*/ 11 w 74"/>
                <a:gd name="T25" fmla="*/ 11 h 103"/>
                <a:gd name="T26" fmla="*/ 20 w 74"/>
                <a:gd name="T27" fmla="*/ 8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94" name="Freeform 94"/>
            <p:cNvSpPr>
              <a:spLocks/>
            </p:cNvSpPr>
            <p:nvPr/>
          </p:nvSpPr>
          <p:spPr bwMode="gray">
            <a:xfrm>
              <a:off x="4123" y="2492"/>
              <a:ext cx="109" cy="189"/>
            </a:xfrm>
            <a:custGeom>
              <a:avLst/>
              <a:gdLst>
                <a:gd name="T0" fmla="*/ 25 w 146"/>
                <a:gd name="T1" fmla="*/ 32 h 252"/>
                <a:gd name="T2" fmla="*/ 21 w 146"/>
                <a:gd name="T3" fmla="*/ 34 h 252"/>
                <a:gd name="T4" fmla="*/ 20 w 146"/>
                <a:gd name="T5" fmla="*/ 42 h 252"/>
                <a:gd name="T6" fmla="*/ 7 w 146"/>
                <a:gd name="T7" fmla="*/ 47 h 252"/>
                <a:gd name="T8" fmla="*/ 2 w 146"/>
                <a:gd name="T9" fmla="*/ 53 h 252"/>
                <a:gd name="T10" fmla="*/ 6 w 146"/>
                <a:gd name="T11" fmla="*/ 58 h 252"/>
                <a:gd name="T12" fmla="*/ 2 w 146"/>
                <a:gd name="T13" fmla="*/ 63 h 252"/>
                <a:gd name="T14" fmla="*/ 7 w 146"/>
                <a:gd name="T15" fmla="*/ 80 h 252"/>
                <a:gd name="T16" fmla="*/ 9 w 146"/>
                <a:gd name="T17" fmla="*/ 68 h 252"/>
                <a:gd name="T18" fmla="*/ 7 w 146"/>
                <a:gd name="T19" fmla="*/ 61 h 252"/>
                <a:gd name="T20" fmla="*/ 13 w 146"/>
                <a:gd name="T21" fmla="*/ 56 h 252"/>
                <a:gd name="T22" fmla="*/ 16 w 146"/>
                <a:gd name="T23" fmla="*/ 50 h 252"/>
                <a:gd name="T24" fmla="*/ 21 w 146"/>
                <a:gd name="T25" fmla="*/ 56 h 252"/>
                <a:gd name="T26" fmla="*/ 14 w 146"/>
                <a:gd name="T27" fmla="*/ 60 h 252"/>
                <a:gd name="T28" fmla="*/ 17 w 146"/>
                <a:gd name="T29" fmla="*/ 64 h 252"/>
                <a:gd name="T30" fmla="*/ 21 w 146"/>
                <a:gd name="T31" fmla="*/ 57 h 252"/>
                <a:gd name="T32" fmla="*/ 26 w 146"/>
                <a:gd name="T33" fmla="*/ 59 h 252"/>
                <a:gd name="T34" fmla="*/ 32 w 146"/>
                <a:gd name="T35" fmla="*/ 47 h 252"/>
                <a:gd name="T36" fmla="*/ 35 w 146"/>
                <a:gd name="T37" fmla="*/ 50 h 252"/>
                <a:gd name="T38" fmla="*/ 43 w 146"/>
                <a:gd name="T39" fmla="*/ 47 h 252"/>
                <a:gd name="T40" fmla="*/ 45 w 146"/>
                <a:gd name="T41" fmla="*/ 42 h 252"/>
                <a:gd name="T42" fmla="*/ 44 w 146"/>
                <a:gd name="T43" fmla="*/ 35 h 252"/>
                <a:gd name="T44" fmla="*/ 42 w 146"/>
                <a:gd name="T45" fmla="*/ 32 h 252"/>
                <a:gd name="T46" fmla="*/ 38 w 146"/>
                <a:gd name="T47" fmla="*/ 13 h 252"/>
                <a:gd name="T48" fmla="*/ 29 w 146"/>
                <a:gd name="T49" fmla="*/ 0 h 252"/>
                <a:gd name="T50" fmla="*/ 24 w 146"/>
                <a:gd name="T51" fmla="*/ 4 h 252"/>
                <a:gd name="T52" fmla="*/ 30 w 146"/>
                <a:gd name="T53" fmla="*/ 11 h 252"/>
                <a:gd name="T54" fmla="*/ 30 w 146"/>
                <a:gd name="T55" fmla="*/ 20 h 252"/>
                <a:gd name="T56" fmla="*/ 25 w 146"/>
                <a:gd name="T57" fmla="*/ 32 h 2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95" name="Freeform 95"/>
            <p:cNvSpPr>
              <a:spLocks/>
            </p:cNvSpPr>
            <p:nvPr/>
          </p:nvSpPr>
          <p:spPr bwMode="gray">
            <a:xfrm>
              <a:off x="3062" y="1988"/>
              <a:ext cx="52" cy="30"/>
            </a:xfrm>
            <a:custGeom>
              <a:avLst/>
              <a:gdLst>
                <a:gd name="T0" fmla="*/ 19 w 70"/>
                <a:gd name="T1" fmla="*/ 0 h 40"/>
                <a:gd name="T2" fmla="*/ 20 w 70"/>
                <a:gd name="T3" fmla="*/ 6 h 40"/>
                <a:gd name="T4" fmla="*/ 12 w 70"/>
                <a:gd name="T5" fmla="*/ 8 h 40"/>
                <a:gd name="T6" fmla="*/ 10 w 70"/>
                <a:gd name="T7" fmla="*/ 13 h 40"/>
                <a:gd name="T8" fmla="*/ 2 w 70"/>
                <a:gd name="T9" fmla="*/ 13 h 40"/>
                <a:gd name="T10" fmla="*/ 1 w 70"/>
                <a:gd name="T11" fmla="*/ 11 h 40"/>
                <a:gd name="T12" fmla="*/ 10 w 70"/>
                <a:gd name="T13" fmla="*/ 6 h 40"/>
                <a:gd name="T14" fmla="*/ 19 w 70"/>
                <a:gd name="T15" fmla="*/ 0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96" name="Freeform 96"/>
            <p:cNvSpPr>
              <a:spLocks/>
            </p:cNvSpPr>
            <p:nvPr/>
          </p:nvSpPr>
          <p:spPr bwMode="gray">
            <a:xfrm>
              <a:off x="2955" y="1997"/>
              <a:ext cx="19" cy="22"/>
            </a:xfrm>
            <a:custGeom>
              <a:avLst/>
              <a:gdLst>
                <a:gd name="T0" fmla="*/ 5 w 26"/>
                <a:gd name="T1" fmla="*/ 0 h 29"/>
                <a:gd name="T2" fmla="*/ 0 w 26"/>
                <a:gd name="T3" fmla="*/ 6 h 29"/>
                <a:gd name="T4" fmla="*/ 5 w 26"/>
                <a:gd name="T5" fmla="*/ 8 h 29"/>
                <a:gd name="T6" fmla="*/ 5 w 26"/>
                <a:gd name="T7" fmla="*/ 0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97" name="Freeform 97"/>
            <p:cNvSpPr>
              <a:spLocks/>
            </p:cNvSpPr>
            <p:nvPr/>
          </p:nvSpPr>
          <p:spPr bwMode="gray">
            <a:xfrm>
              <a:off x="2979" y="1996"/>
              <a:ext cx="37" cy="27"/>
            </a:xfrm>
            <a:custGeom>
              <a:avLst/>
              <a:gdLst>
                <a:gd name="T0" fmla="*/ 5 w 49"/>
                <a:gd name="T1" fmla="*/ 2 h 36"/>
                <a:gd name="T2" fmla="*/ 0 w 49"/>
                <a:gd name="T3" fmla="*/ 6 h 36"/>
                <a:gd name="T4" fmla="*/ 2 w 49"/>
                <a:gd name="T5" fmla="*/ 11 h 36"/>
                <a:gd name="T6" fmla="*/ 6 w 49"/>
                <a:gd name="T7" fmla="*/ 11 h 36"/>
                <a:gd name="T8" fmla="*/ 13 w 49"/>
                <a:gd name="T9" fmla="*/ 8 h 36"/>
                <a:gd name="T10" fmla="*/ 5 w 49"/>
                <a:gd name="T11" fmla="*/ 2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98" name="Freeform 98"/>
            <p:cNvSpPr>
              <a:spLocks/>
            </p:cNvSpPr>
            <p:nvPr/>
          </p:nvSpPr>
          <p:spPr bwMode="gray">
            <a:xfrm>
              <a:off x="3040" y="1987"/>
              <a:ext cx="20" cy="16"/>
            </a:xfrm>
            <a:custGeom>
              <a:avLst/>
              <a:gdLst>
                <a:gd name="T0" fmla="*/ 3 w 27"/>
                <a:gd name="T1" fmla="*/ 0 h 22"/>
                <a:gd name="T2" fmla="*/ 1 w 27"/>
                <a:gd name="T3" fmla="*/ 4 h 22"/>
                <a:gd name="T4" fmla="*/ 5 w 27"/>
                <a:gd name="T5" fmla="*/ 7 h 22"/>
                <a:gd name="T6" fmla="*/ 3 w 27"/>
                <a:gd name="T7" fmla="*/ 0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99" name="Freeform 99"/>
            <p:cNvSpPr>
              <a:spLocks/>
            </p:cNvSpPr>
            <p:nvPr/>
          </p:nvSpPr>
          <p:spPr bwMode="gray">
            <a:xfrm>
              <a:off x="3022" y="2005"/>
              <a:ext cx="15" cy="13"/>
            </a:xfrm>
            <a:custGeom>
              <a:avLst/>
              <a:gdLst>
                <a:gd name="T0" fmla="*/ 4 w 20"/>
                <a:gd name="T1" fmla="*/ 0 h 18"/>
                <a:gd name="T2" fmla="*/ 3 w 20"/>
                <a:gd name="T3" fmla="*/ 5 h 18"/>
                <a:gd name="T4" fmla="*/ 4 w 20"/>
                <a:gd name="T5" fmla="*/ 0 h 18"/>
                <a:gd name="T6" fmla="*/ 0 60000 65536"/>
                <a:gd name="T7" fmla="*/ 0 60000 65536"/>
                <a:gd name="T8" fmla="*/ 0 60000 65536"/>
              </a:gdLst>
              <a:ahLst/>
              <a:cxnLst>
                <a:cxn ang="T6">
                  <a:pos x="T0" y="T1"/>
                </a:cxn>
                <a:cxn ang="T7">
                  <a:pos x="T2" y="T3"/>
                </a:cxn>
                <a:cxn ang="T8">
                  <a:pos x="T4" y="T5"/>
                </a:cxn>
              </a:cxnLst>
              <a:rect l="0" t="0" r="r" b="b"/>
              <a:pathLst>
                <a:path w="20" h="18">
                  <a:moveTo>
                    <a:pt x="11" y="0"/>
                  </a:moveTo>
                  <a:cubicBezTo>
                    <a:pt x="1" y="14"/>
                    <a:pt x="0" y="9"/>
                    <a:pt x="9" y="18"/>
                  </a:cubicBezTo>
                  <a:cubicBezTo>
                    <a:pt x="20" y="14"/>
                    <a:pt x="16" y="18"/>
                    <a:pt x="11"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100" name="Freeform 100"/>
            <p:cNvSpPr>
              <a:spLocks/>
            </p:cNvSpPr>
            <p:nvPr/>
          </p:nvSpPr>
          <p:spPr bwMode="gray">
            <a:xfrm>
              <a:off x="4162" y="2021"/>
              <a:ext cx="18" cy="33"/>
            </a:xfrm>
            <a:custGeom>
              <a:avLst/>
              <a:gdLst>
                <a:gd name="T0" fmla="*/ 8 w 24"/>
                <a:gd name="T1" fmla="*/ 0 h 44"/>
                <a:gd name="T2" fmla="*/ 3 w 24"/>
                <a:gd name="T3" fmla="*/ 5 h 44"/>
                <a:gd name="T4" fmla="*/ 0 w 24"/>
                <a:gd name="T5" fmla="*/ 11 h 44"/>
                <a:gd name="T6" fmla="*/ 5 w 24"/>
                <a:gd name="T7" fmla="*/ 13 h 44"/>
                <a:gd name="T8" fmla="*/ 8 w 24"/>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101" name="Freeform 101"/>
            <p:cNvSpPr>
              <a:spLocks/>
            </p:cNvSpPr>
            <p:nvPr/>
          </p:nvSpPr>
          <p:spPr bwMode="gray">
            <a:xfrm>
              <a:off x="3278" y="3473"/>
              <a:ext cx="31" cy="18"/>
            </a:xfrm>
            <a:custGeom>
              <a:avLst/>
              <a:gdLst>
                <a:gd name="T0" fmla="*/ 10 w 41"/>
                <a:gd name="T1" fmla="*/ 0 h 24"/>
                <a:gd name="T2" fmla="*/ 8 w 41"/>
                <a:gd name="T3" fmla="*/ 8 h 24"/>
                <a:gd name="T4" fmla="*/ 10 w 41"/>
                <a:gd name="T5" fmla="*/ 0 h 24"/>
                <a:gd name="T6" fmla="*/ 0 60000 65536"/>
                <a:gd name="T7" fmla="*/ 0 60000 65536"/>
                <a:gd name="T8" fmla="*/ 0 60000 65536"/>
              </a:gdLst>
              <a:ahLst/>
              <a:cxnLst>
                <a:cxn ang="T6">
                  <a:pos x="T0" y="T1"/>
                </a:cxn>
                <a:cxn ang="T7">
                  <a:pos x="T2" y="T3"/>
                </a:cxn>
                <a:cxn ang="T8">
                  <a:pos x="T4" y="T5"/>
                </a:cxn>
              </a:cxnLst>
              <a:rect l="0" t="0" r="r" b="b"/>
              <a:pathLst>
                <a:path w="41" h="24">
                  <a:moveTo>
                    <a:pt x="30" y="0"/>
                  </a:moveTo>
                  <a:cubicBezTo>
                    <a:pt x="4" y="4"/>
                    <a:pt x="0" y="17"/>
                    <a:pt x="26" y="24"/>
                  </a:cubicBezTo>
                  <a:cubicBezTo>
                    <a:pt x="41" y="19"/>
                    <a:pt x="38" y="10"/>
                    <a:pt x="30"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102" name="Freeform 102"/>
            <p:cNvSpPr>
              <a:spLocks/>
            </p:cNvSpPr>
            <p:nvPr/>
          </p:nvSpPr>
          <p:spPr bwMode="gray">
            <a:xfrm>
              <a:off x="3318" y="3466"/>
              <a:ext cx="10" cy="15"/>
            </a:xfrm>
            <a:custGeom>
              <a:avLst/>
              <a:gdLst>
                <a:gd name="T0" fmla="*/ 4 w 13"/>
                <a:gd name="T1" fmla="*/ 2 h 20"/>
                <a:gd name="T2" fmla="*/ 1 w 13"/>
                <a:gd name="T3" fmla="*/ 4 h 20"/>
                <a:gd name="T4" fmla="*/ 3 w 13"/>
                <a:gd name="T5" fmla="*/ 6 h 20"/>
                <a:gd name="T6" fmla="*/ 4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103" name="Freeform 103"/>
            <p:cNvSpPr>
              <a:spLocks/>
            </p:cNvSpPr>
            <p:nvPr/>
          </p:nvSpPr>
          <p:spPr bwMode="gray">
            <a:xfrm>
              <a:off x="3251" y="3312"/>
              <a:ext cx="9" cy="15"/>
            </a:xfrm>
            <a:custGeom>
              <a:avLst/>
              <a:gdLst>
                <a:gd name="T0" fmla="*/ 2 w 13"/>
                <a:gd name="T1" fmla="*/ 2 h 20"/>
                <a:gd name="T2" fmla="*/ 1 w 13"/>
                <a:gd name="T3" fmla="*/ 4 h 20"/>
                <a:gd name="T4" fmla="*/ 2 w 13"/>
                <a:gd name="T5" fmla="*/ 6 h 20"/>
                <a:gd name="T6" fmla="*/ 2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104" name="Freeform 104"/>
            <p:cNvSpPr>
              <a:spLocks/>
            </p:cNvSpPr>
            <p:nvPr/>
          </p:nvSpPr>
          <p:spPr bwMode="gray">
            <a:xfrm>
              <a:off x="3311" y="3239"/>
              <a:ext cx="11" cy="19"/>
            </a:xfrm>
            <a:custGeom>
              <a:avLst/>
              <a:gdLst>
                <a:gd name="T0" fmla="*/ 2 w 14"/>
                <a:gd name="T1" fmla="*/ 0 h 25"/>
                <a:gd name="T2" fmla="*/ 0 w 14"/>
                <a:gd name="T3" fmla="*/ 5 h 25"/>
                <a:gd name="T4" fmla="*/ 5 w 14"/>
                <a:gd name="T5" fmla="*/ 8 h 25"/>
                <a:gd name="T6" fmla="*/ 2 w 14"/>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105" name="Freeform 105"/>
            <p:cNvSpPr>
              <a:spLocks/>
            </p:cNvSpPr>
            <p:nvPr/>
          </p:nvSpPr>
          <p:spPr bwMode="gray">
            <a:xfrm>
              <a:off x="3287" y="3238"/>
              <a:ext cx="11" cy="19"/>
            </a:xfrm>
            <a:custGeom>
              <a:avLst/>
              <a:gdLst>
                <a:gd name="T0" fmla="*/ 2 w 14"/>
                <a:gd name="T1" fmla="*/ 0 h 25"/>
                <a:gd name="T2" fmla="*/ 0 w 14"/>
                <a:gd name="T3" fmla="*/ 5 h 25"/>
                <a:gd name="T4" fmla="*/ 5 w 14"/>
                <a:gd name="T5" fmla="*/ 8 h 25"/>
                <a:gd name="T6" fmla="*/ 2 w 14"/>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106" name="Freeform 106"/>
            <p:cNvSpPr>
              <a:spLocks/>
            </p:cNvSpPr>
            <p:nvPr/>
          </p:nvSpPr>
          <p:spPr bwMode="gray">
            <a:xfrm>
              <a:off x="3276" y="3260"/>
              <a:ext cx="10" cy="15"/>
            </a:xfrm>
            <a:custGeom>
              <a:avLst/>
              <a:gdLst>
                <a:gd name="T0" fmla="*/ 4 w 13"/>
                <a:gd name="T1" fmla="*/ 2 h 20"/>
                <a:gd name="T2" fmla="*/ 1 w 13"/>
                <a:gd name="T3" fmla="*/ 4 h 20"/>
                <a:gd name="T4" fmla="*/ 3 w 13"/>
                <a:gd name="T5" fmla="*/ 6 h 20"/>
                <a:gd name="T6" fmla="*/ 4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107" name="Freeform 107"/>
            <p:cNvSpPr>
              <a:spLocks/>
            </p:cNvSpPr>
            <p:nvPr/>
          </p:nvSpPr>
          <p:spPr bwMode="gray">
            <a:xfrm>
              <a:off x="3251" y="3294"/>
              <a:ext cx="9" cy="15"/>
            </a:xfrm>
            <a:custGeom>
              <a:avLst/>
              <a:gdLst>
                <a:gd name="T0" fmla="*/ 2 w 13"/>
                <a:gd name="T1" fmla="*/ 2 h 20"/>
                <a:gd name="T2" fmla="*/ 1 w 13"/>
                <a:gd name="T3" fmla="*/ 4 h 20"/>
                <a:gd name="T4" fmla="*/ 2 w 13"/>
                <a:gd name="T5" fmla="*/ 6 h 20"/>
                <a:gd name="T6" fmla="*/ 2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108" name="Freeform 108"/>
            <p:cNvSpPr>
              <a:spLocks/>
            </p:cNvSpPr>
            <p:nvPr/>
          </p:nvSpPr>
          <p:spPr bwMode="gray">
            <a:xfrm>
              <a:off x="3270" y="3281"/>
              <a:ext cx="10" cy="15"/>
            </a:xfrm>
            <a:custGeom>
              <a:avLst/>
              <a:gdLst>
                <a:gd name="T0" fmla="*/ 4 w 13"/>
                <a:gd name="T1" fmla="*/ 2 h 20"/>
                <a:gd name="T2" fmla="*/ 1 w 13"/>
                <a:gd name="T3" fmla="*/ 4 h 20"/>
                <a:gd name="T4" fmla="*/ 3 w 13"/>
                <a:gd name="T5" fmla="*/ 6 h 20"/>
                <a:gd name="T6" fmla="*/ 4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109" name="Freeform 109"/>
            <p:cNvSpPr>
              <a:spLocks/>
            </p:cNvSpPr>
            <p:nvPr/>
          </p:nvSpPr>
          <p:spPr bwMode="gray">
            <a:xfrm>
              <a:off x="2537" y="2293"/>
              <a:ext cx="10" cy="15"/>
            </a:xfrm>
            <a:custGeom>
              <a:avLst/>
              <a:gdLst>
                <a:gd name="T0" fmla="*/ 4 w 13"/>
                <a:gd name="T1" fmla="*/ 2 h 20"/>
                <a:gd name="T2" fmla="*/ 1 w 13"/>
                <a:gd name="T3" fmla="*/ 4 h 20"/>
                <a:gd name="T4" fmla="*/ 3 w 13"/>
                <a:gd name="T5" fmla="*/ 6 h 20"/>
                <a:gd name="T6" fmla="*/ 4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110" name="Freeform 110"/>
            <p:cNvSpPr>
              <a:spLocks/>
            </p:cNvSpPr>
            <p:nvPr/>
          </p:nvSpPr>
          <p:spPr bwMode="gray">
            <a:xfrm>
              <a:off x="2476" y="2259"/>
              <a:ext cx="10" cy="15"/>
            </a:xfrm>
            <a:custGeom>
              <a:avLst/>
              <a:gdLst>
                <a:gd name="T0" fmla="*/ 4 w 13"/>
                <a:gd name="T1" fmla="*/ 2 h 20"/>
                <a:gd name="T2" fmla="*/ 1 w 13"/>
                <a:gd name="T3" fmla="*/ 4 h 20"/>
                <a:gd name="T4" fmla="*/ 3 w 13"/>
                <a:gd name="T5" fmla="*/ 6 h 20"/>
                <a:gd name="T6" fmla="*/ 4 w 13"/>
                <a:gd name="T7" fmla="*/ 2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a:p>
          </p:txBody>
        </p:sp>
        <p:sp>
          <p:nvSpPr>
            <p:cNvPr id="111" name="Freeform 111"/>
            <p:cNvSpPr>
              <a:spLocks/>
            </p:cNvSpPr>
            <p:nvPr/>
          </p:nvSpPr>
          <p:spPr bwMode="gray">
            <a:xfrm>
              <a:off x="2238" y="2042"/>
              <a:ext cx="2060" cy="1644"/>
            </a:xfrm>
            <a:custGeom>
              <a:avLst/>
              <a:gdLst>
                <a:gd name="T0" fmla="*/ 452 w 2060"/>
                <a:gd name="T1" fmla="*/ 653 h 1644"/>
                <a:gd name="T2" fmla="*/ 333 w 2060"/>
                <a:gd name="T3" fmla="*/ 595 h 1644"/>
                <a:gd name="T4" fmla="*/ 158 w 2060"/>
                <a:gd name="T5" fmla="*/ 645 h 1644"/>
                <a:gd name="T6" fmla="*/ 46 w 2060"/>
                <a:gd name="T7" fmla="*/ 759 h 1644"/>
                <a:gd name="T8" fmla="*/ 12 w 2060"/>
                <a:gd name="T9" fmla="*/ 941 h 1644"/>
                <a:gd name="T10" fmla="*/ 146 w 2060"/>
                <a:gd name="T11" fmla="*/ 1059 h 1644"/>
                <a:gd name="T12" fmla="*/ 308 w 2060"/>
                <a:gd name="T13" fmla="*/ 1041 h 1644"/>
                <a:gd name="T14" fmla="*/ 396 w 2060"/>
                <a:gd name="T15" fmla="*/ 1138 h 1644"/>
                <a:gd name="T16" fmla="*/ 452 w 2060"/>
                <a:gd name="T17" fmla="*/ 1447 h 1644"/>
                <a:gd name="T18" fmla="*/ 497 w 2060"/>
                <a:gd name="T19" fmla="*/ 1628 h 1644"/>
                <a:gd name="T20" fmla="*/ 704 w 2060"/>
                <a:gd name="T21" fmla="*/ 1574 h 1644"/>
                <a:gd name="T22" fmla="*/ 817 w 2060"/>
                <a:gd name="T23" fmla="*/ 1380 h 1644"/>
                <a:gd name="T24" fmla="*/ 885 w 2060"/>
                <a:gd name="T25" fmla="*/ 1153 h 1644"/>
                <a:gd name="T26" fmla="*/ 998 w 2060"/>
                <a:gd name="T27" fmla="*/ 999 h 1644"/>
                <a:gd name="T28" fmla="*/ 796 w 2060"/>
                <a:gd name="T29" fmla="*/ 856 h 1644"/>
                <a:gd name="T30" fmla="*/ 817 w 2060"/>
                <a:gd name="T31" fmla="*/ 819 h 1644"/>
                <a:gd name="T32" fmla="*/ 1003 w 2060"/>
                <a:gd name="T33" fmla="*/ 916 h 1644"/>
                <a:gd name="T34" fmla="*/ 1098 w 2060"/>
                <a:gd name="T35" fmla="*/ 792 h 1644"/>
                <a:gd name="T36" fmla="*/ 1046 w 2060"/>
                <a:gd name="T37" fmla="*/ 763 h 1644"/>
                <a:gd name="T38" fmla="*/ 929 w 2060"/>
                <a:gd name="T39" fmla="*/ 716 h 1644"/>
                <a:gd name="T40" fmla="*/ 1141 w 2060"/>
                <a:gd name="T41" fmla="*/ 761 h 1644"/>
                <a:gd name="T42" fmla="*/ 1296 w 2060"/>
                <a:gd name="T43" fmla="*/ 852 h 1644"/>
                <a:gd name="T44" fmla="*/ 1373 w 2060"/>
                <a:gd name="T45" fmla="*/ 1033 h 1644"/>
                <a:gd name="T46" fmla="*/ 1608 w 2060"/>
                <a:gd name="T47" fmla="*/ 847 h 1644"/>
                <a:gd name="T48" fmla="*/ 1704 w 2060"/>
                <a:gd name="T49" fmla="*/ 1030 h 1644"/>
                <a:gd name="T50" fmla="*/ 1707 w 2060"/>
                <a:gd name="T51" fmla="*/ 874 h 1644"/>
                <a:gd name="T52" fmla="*/ 1759 w 2060"/>
                <a:gd name="T53" fmla="*/ 800 h 1644"/>
                <a:gd name="T54" fmla="*/ 1783 w 2060"/>
                <a:gd name="T55" fmla="*/ 544 h 1644"/>
                <a:gd name="T56" fmla="*/ 1824 w 2060"/>
                <a:gd name="T57" fmla="*/ 528 h 1644"/>
                <a:gd name="T58" fmla="*/ 1844 w 2060"/>
                <a:gd name="T59" fmla="*/ 427 h 1644"/>
                <a:gd name="T60" fmla="*/ 1805 w 2060"/>
                <a:gd name="T61" fmla="*/ 226 h 1644"/>
                <a:gd name="T62" fmla="*/ 1899 w 2060"/>
                <a:gd name="T63" fmla="*/ 108 h 1644"/>
                <a:gd name="T64" fmla="*/ 1947 w 2060"/>
                <a:gd name="T65" fmla="*/ 209 h 1644"/>
                <a:gd name="T66" fmla="*/ 1943 w 2060"/>
                <a:gd name="T67" fmla="*/ 123 h 1644"/>
                <a:gd name="T68" fmla="*/ 1975 w 2060"/>
                <a:gd name="T69" fmla="*/ 51 h 1644"/>
                <a:gd name="T70" fmla="*/ 2038 w 2060"/>
                <a:gd name="T71" fmla="*/ 0 h 1644"/>
                <a:gd name="T72" fmla="*/ 1820 w 2060"/>
                <a:gd name="T73" fmla="*/ 63 h 1644"/>
                <a:gd name="T74" fmla="*/ 1583 w 2060"/>
                <a:gd name="T75" fmla="*/ 83 h 1644"/>
                <a:gd name="T76" fmla="*/ 1349 w 2060"/>
                <a:gd name="T77" fmla="*/ 30 h 1644"/>
                <a:gd name="T78" fmla="*/ 1132 w 2060"/>
                <a:gd name="T79" fmla="*/ 65 h 1644"/>
                <a:gd name="T80" fmla="*/ 1040 w 2060"/>
                <a:gd name="T81" fmla="*/ 170 h 1644"/>
                <a:gd name="T82" fmla="*/ 926 w 2060"/>
                <a:gd name="T83" fmla="*/ 137 h 1644"/>
                <a:gd name="T84" fmla="*/ 758 w 2060"/>
                <a:gd name="T85" fmla="*/ 183 h 1644"/>
                <a:gd name="T86" fmla="*/ 667 w 2060"/>
                <a:gd name="T87" fmla="*/ 140 h 1644"/>
                <a:gd name="T88" fmla="*/ 364 w 2060"/>
                <a:gd name="T89" fmla="*/ 248 h 1644"/>
                <a:gd name="T90" fmla="*/ 535 w 2060"/>
                <a:gd name="T91" fmla="*/ 213 h 1644"/>
                <a:gd name="T92" fmla="*/ 638 w 2060"/>
                <a:gd name="T93" fmla="*/ 276 h 1644"/>
                <a:gd name="T94" fmla="*/ 443 w 2060"/>
                <a:gd name="T95" fmla="*/ 357 h 1644"/>
                <a:gd name="T96" fmla="*/ 275 w 2060"/>
                <a:gd name="T97" fmla="*/ 416 h 1644"/>
                <a:gd name="T98" fmla="*/ 167 w 2060"/>
                <a:gd name="T99" fmla="*/ 537 h 1644"/>
                <a:gd name="T100" fmla="*/ 283 w 2060"/>
                <a:gd name="T101" fmla="*/ 552 h 1644"/>
                <a:gd name="T102" fmla="*/ 381 w 2060"/>
                <a:gd name="T103" fmla="*/ 573 h 1644"/>
                <a:gd name="T104" fmla="*/ 493 w 2060"/>
                <a:gd name="T105" fmla="*/ 590 h 1644"/>
                <a:gd name="T106" fmla="*/ 487 w 2060"/>
                <a:gd name="T107" fmla="*/ 512 h 1644"/>
                <a:gd name="T108" fmla="*/ 592 w 2060"/>
                <a:gd name="T109" fmla="*/ 548 h 1644"/>
                <a:gd name="T110" fmla="*/ 686 w 2060"/>
                <a:gd name="T111" fmla="*/ 470 h 1644"/>
                <a:gd name="T112" fmla="*/ 772 w 2060"/>
                <a:gd name="T113" fmla="*/ 480 h 1644"/>
                <a:gd name="T114" fmla="*/ 639 w 2060"/>
                <a:gd name="T115" fmla="*/ 598 h 16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gradFill rotWithShape="1">
              <a:gsLst>
                <a:gs pos="0">
                  <a:srgbClr val="F9F9F9"/>
                </a:gs>
                <a:gs pos="100000">
                  <a:schemeClr val="bg2"/>
                </a:gs>
              </a:gsLst>
              <a:path path="rect">
                <a:fillToRect l="50000" t="50000" r="50000" b="50000"/>
              </a:path>
            </a:gradFill>
            <a:ln w="6350" cap="flat" cmpd="sng">
              <a:solidFill>
                <a:schemeClr val="bg1">
                  <a:alpha val="0"/>
                </a:schemeClr>
              </a:solidFill>
              <a:prstDash val="dash"/>
              <a:round/>
              <a:headEnd type="none" w="med" len="med"/>
              <a:tailEnd type="none" w="med" len="med"/>
            </a:ln>
            <a:effectLst>
              <a:outerShdw dist="40161" dir="4293903" algn="ctr" rotWithShape="0">
                <a:srgbClr val="333333">
                  <a:alpha val="50000"/>
                </a:srgbClr>
              </a:outerShdw>
            </a:effectLst>
          </p:spPr>
          <p:txBody>
            <a:bodyPr/>
            <a:lstStyle/>
            <a:p>
              <a:endParaRPr lang="zh-CN" altLang="en-US" dirty="0"/>
            </a:p>
          </p:txBody>
        </p:sp>
      </p:grpSp>
      <p:pic>
        <p:nvPicPr>
          <p:cNvPr id="112" name="图片 8" descr="南开大学标志.pn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075815" y="2468344"/>
            <a:ext cx="173631" cy="17217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图片 8" descr="南开大学标志.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01971" y="2261893"/>
            <a:ext cx="180259" cy="1787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图片 8" descr="南开大学标志.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76509" y="2359391"/>
            <a:ext cx="172351" cy="17090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TextBox 2"/>
          <p:cNvSpPr txBox="1"/>
          <p:nvPr/>
        </p:nvSpPr>
        <p:spPr>
          <a:xfrm>
            <a:off x="5405290" y="1656228"/>
            <a:ext cx="3474930" cy="3129062"/>
          </a:xfrm>
          <a:prstGeom prst="rect">
            <a:avLst/>
          </a:prstGeom>
          <a:noFill/>
        </p:spPr>
        <p:txBody>
          <a:bodyPr wrap="square" lIns="72000" rIns="72000">
            <a:spAutoFit/>
          </a:bodyPr>
          <a:lstStyle/>
          <a:p>
            <a:pPr>
              <a:lnSpc>
                <a:spcPct val="150000"/>
              </a:lnSpc>
              <a:spcBef>
                <a:spcPts val="1000"/>
              </a:spcBef>
              <a:defRPr/>
            </a:pPr>
            <a:r>
              <a:rPr lang="zh-CN" altLang="en-US" sz="1800" dirty="0">
                <a:solidFill>
                  <a:schemeClr val="tx1">
                    <a:lumMod val="75000"/>
                    <a:lumOff val="25000"/>
                  </a:schemeClr>
                </a:solidFill>
                <a:latin typeface="微软雅黑" pitchFamily="34" charset="-122"/>
                <a:ea typeface="微软雅黑" pitchFamily="34" charset="-122"/>
              </a:rPr>
              <a:t>最早成立海外南开校友会的是“留日南开同学会”，该会成立于</a:t>
            </a:r>
            <a:r>
              <a:rPr lang="en-US" altLang="zh-CN" sz="1800" dirty="0">
                <a:solidFill>
                  <a:schemeClr val="tx1">
                    <a:lumMod val="75000"/>
                    <a:lumOff val="25000"/>
                  </a:schemeClr>
                </a:solidFill>
                <a:latin typeface="微软雅黑" pitchFamily="34" charset="-122"/>
                <a:ea typeface="微软雅黑" pitchFamily="34" charset="-122"/>
              </a:rPr>
              <a:t>1917</a:t>
            </a:r>
            <a:r>
              <a:rPr lang="zh-CN" altLang="en-US" sz="1800" dirty="0">
                <a:solidFill>
                  <a:schemeClr val="tx1">
                    <a:lumMod val="75000"/>
                    <a:lumOff val="25000"/>
                  </a:schemeClr>
                </a:solidFill>
                <a:latin typeface="微软雅黑" pitchFamily="34" charset="-122"/>
                <a:ea typeface="微软雅黑" pitchFamily="34" charset="-122"/>
              </a:rPr>
              <a:t>年</a:t>
            </a:r>
            <a:r>
              <a:rPr lang="en-US" altLang="zh-CN" sz="1800" dirty="0">
                <a:solidFill>
                  <a:schemeClr val="tx1">
                    <a:lumMod val="75000"/>
                    <a:lumOff val="25000"/>
                  </a:schemeClr>
                </a:solidFill>
                <a:latin typeface="微软雅黑" pitchFamily="34" charset="-122"/>
                <a:ea typeface="微软雅黑" pitchFamily="34" charset="-122"/>
              </a:rPr>
              <a:t>1</a:t>
            </a:r>
            <a:r>
              <a:rPr lang="zh-CN" altLang="en-US" sz="1800" dirty="0">
                <a:solidFill>
                  <a:schemeClr val="tx1">
                    <a:lumMod val="75000"/>
                    <a:lumOff val="25000"/>
                  </a:schemeClr>
                </a:solidFill>
                <a:latin typeface="微软雅黑" pitchFamily="34" charset="-122"/>
                <a:ea typeface="微软雅黑" pitchFamily="34" charset="-122"/>
              </a:rPr>
              <a:t>月</a:t>
            </a:r>
            <a:r>
              <a:rPr lang="en-US" altLang="zh-CN" sz="1800" dirty="0">
                <a:solidFill>
                  <a:schemeClr val="tx1">
                    <a:lumMod val="75000"/>
                    <a:lumOff val="25000"/>
                  </a:schemeClr>
                </a:solidFill>
                <a:latin typeface="微软雅黑" pitchFamily="34" charset="-122"/>
                <a:ea typeface="微软雅黑" pitchFamily="34" charset="-122"/>
              </a:rPr>
              <a:t>1</a:t>
            </a:r>
            <a:r>
              <a:rPr lang="zh-CN" altLang="en-US" sz="1800" dirty="0">
                <a:solidFill>
                  <a:schemeClr val="tx1">
                    <a:lumMod val="75000"/>
                    <a:lumOff val="25000"/>
                  </a:schemeClr>
                </a:solidFill>
                <a:latin typeface="微软雅黑" pitchFamily="34" charset="-122"/>
                <a:ea typeface="微软雅黑" pitchFamily="34" charset="-122"/>
              </a:rPr>
              <a:t>日。 周恩来于南开学校毕业后，</a:t>
            </a:r>
            <a:r>
              <a:rPr lang="en-US" altLang="zh-CN" sz="1800" dirty="0">
                <a:solidFill>
                  <a:schemeClr val="tx1">
                    <a:lumMod val="75000"/>
                    <a:lumOff val="25000"/>
                  </a:schemeClr>
                </a:solidFill>
                <a:latin typeface="微软雅黑" pitchFamily="34" charset="-122"/>
                <a:ea typeface="微软雅黑" pitchFamily="34" charset="-122"/>
              </a:rPr>
              <a:t>1917</a:t>
            </a:r>
            <a:r>
              <a:rPr lang="zh-CN" altLang="en-US" sz="1800" dirty="0">
                <a:solidFill>
                  <a:schemeClr val="tx1">
                    <a:lumMod val="75000"/>
                    <a:lumOff val="25000"/>
                  </a:schemeClr>
                </a:solidFill>
                <a:latin typeface="微软雅黑" pitchFamily="34" charset="-122"/>
                <a:ea typeface="微软雅黑" pitchFamily="34" charset="-122"/>
              </a:rPr>
              <a:t>年</a:t>
            </a:r>
            <a:r>
              <a:rPr lang="en-US" altLang="zh-CN" sz="1800" dirty="0">
                <a:solidFill>
                  <a:schemeClr val="tx1">
                    <a:lumMod val="75000"/>
                    <a:lumOff val="25000"/>
                  </a:schemeClr>
                </a:solidFill>
                <a:latin typeface="微软雅黑" pitchFamily="34" charset="-122"/>
                <a:ea typeface="微软雅黑" pitchFamily="34" charset="-122"/>
              </a:rPr>
              <a:t>9</a:t>
            </a:r>
            <a:r>
              <a:rPr lang="zh-CN" altLang="en-US" sz="1800" dirty="0">
                <a:solidFill>
                  <a:schemeClr val="tx1">
                    <a:lumMod val="75000"/>
                    <a:lumOff val="25000"/>
                  </a:schemeClr>
                </a:solidFill>
                <a:latin typeface="微软雅黑" pitchFamily="34" charset="-122"/>
                <a:ea typeface="微软雅黑" pitchFamily="34" charset="-122"/>
              </a:rPr>
              <a:t>月东渡日本留学，即加入该会。 </a:t>
            </a:r>
          </a:p>
          <a:p>
            <a:pPr>
              <a:lnSpc>
                <a:spcPct val="150000"/>
              </a:lnSpc>
              <a:spcBef>
                <a:spcPts val="1000"/>
              </a:spcBef>
              <a:defRPr/>
            </a:pPr>
            <a:r>
              <a:rPr lang="en-US" altLang="zh-CN" sz="1800" dirty="0">
                <a:solidFill>
                  <a:schemeClr val="tx1">
                    <a:lumMod val="75000"/>
                    <a:lumOff val="25000"/>
                  </a:schemeClr>
                </a:solidFill>
                <a:latin typeface="微软雅黑" pitchFamily="34" charset="-122"/>
                <a:ea typeface="微软雅黑" pitchFamily="34" charset="-122"/>
              </a:rPr>
              <a:t>1920</a:t>
            </a:r>
            <a:r>
              <a:rPr lang="zh-CN" altLang="en-US" sz="1800" dirty="0">
                <a:solidFill>
                  <a:schemeClr val="tx1">
                    <a:lumMod val="75000"/>
                    <a:lumOff val="25000"/>
                  </a:schemeClr>
                </a:solidFill>
                <a:latin typeface="微软雅黑" pitchFamily="34" charset="-122"/>
                <a:ea typeface="微软雅黑" pitchFamily="34" charset="-122"/>
              </a:rPr>
              <a:t>年周恩来旅法后，即与南开同人发起组织旅欧南开同学会。</a:t>
            </a:r>
          </a:p>
        </p:txBody>
      </p:sp>
      <p:sp>
        <p:nvSpPr>
          <p:cNvPr id="116" name="矩形 115"/>
          <p:cNvSpPr/>
          <p:nvPr/>
        </p:nvSpPr>
        <p:spPr>
          <a:xfrm>
            <a:off x="461227" y="4715654"/>
            <a:ext cx="4988103" cy="874407"/>
          </a:xfrm>
          <a:prstGeom prst="rect">
            <a:avLst/>
          </a:prstGeom>
        </p:spPr>
        <p:txBody>
          <a:bodyPr wrap="square">
            <a:spAutoFit/>
          </a:bodyPr>
          <a:lstStyle/>
          <a:p>
            <a:pPr>
              <a:lnSpc>
                <a:spcPct val="150000"/>
              </a:lnSpc>
              <a:spcBef>
                <a:spcPts val="1000"/>
              </a:spcBef>
              <a:defRPr/>
            </a:pPr>
            <a:r>
              <a:rPr lang="zh-CN" altLang="en-US" sz="1800" dirty="0">
                <a:solidFill>
                  <a:schemeClr val="tx1">
                    <a:lumMod val="75000"/>
                    <a:lumOff val="25000"/>
                  </a:schemeClr>
                </a:solidFill>
                <a:latin typeface="微软雅黑" pitchFamily="34" charset="-122"/>
                <a:ea typeface="微软雅黑" pitchFamily="34" charset="-122"/>
              </a:rPr>
              <a:t>早在</a:t>
            </a:r>
            <a:r>
              <a:rPr lang="en-US" altLang="zh-CN" sz="1800" dirty="0">
                <a:solidFill>
                  <a:schemeClr val="tx1">
                    <a:lumMod val="75000"/>
                    <a:lumOff val="25000"/>
                  </a:schemeClr>
                </a:solidFill>
                <a:latin typeface="微软雅黑" pitchFamily="34" charset="-122"/>
                <a:ea typeface="微软雅黑" pitchFamily="34" charset="-122"/>
              </a:rPr>
              <a:t>1922</a:t>
            </a:r>
            <a:r>
              <a:rPr lang="zh-CN" altLang="en-US" sz="1800" dirty="0">
                <a:solidFill>
                  <a:schemeClr val="tx1">
                    <a:lumMod val="75000"/>
                    <a:lumOff val="25000"/>
                  </a:schemeClr>
                </a:solidFill>
                <a:latin typeface="微软雅黑" pitchFamily="34" charset="-122"/>
                <a:ea typeface="微软雅黑" pitchFamily="34" charset="-122"/>
              </a:rPr>
              <a:t>年即已经有了组织严密的旅美南开同学会，与南开学校及南开校刊建立了正式联系。</a:t>
            </a:r>
          </a:p>
        </p:txBody>
      </p:sp>
    </p:spTree>
    <p:extLst>
      <p:ext uri="{BB962C8B-B14F-4D97-AF65-F5344CB8AC3E}">
        <p14:creationId xmlns:p14="http://schemas.microsoft.com/office/powerpoint/2010/main" val="19447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p:cTn id="7" dur="500" fill="hold"/>
                                        <p:tgtEl>
                                          <p:spTgt spid="113"/>
                                        </p:tgtEl>
                                        <p:attrNameLst>
                                          <p:attrName>ppt_w</p:attrName>
                                        </p:attrNameLst>
                                      </p:cBhvr>
                                      <p:tavLst>
                                        <p:tav tm="0">
                                          <p:val>
                                            <p:fltVal val="0"/>
                                          </p:val>
                                        </p:tav>
                                        <p:tav tm="100000">
                                          <p:val>
                                            <p:strVal val="#ppt_w"/>
                                          </p:val>
                                        </p:tav>
                                      </p:tavLst>
                                    </p:anim>
                                    <p:anim calcmode="lin" valueType="num">
                                      <p:cBhvr>
                                        <p:cTn id="8" dur="500" fill="hold"/>
                                        <p:tgtEl>
                                          <p:spTgt spid="113"/>
                                        </p:tgtEl>
                                        <p:attrNameLst>
                                          <p:attrName>ppt_h</p:attrName>
                                        </p:attrNameLst>
                                      </p:cBhvr>
                                      <p:tavLst>
                                        <p:tav tm="0">
                                          <p:val>
                                            <p:fltVal val="0"/>
                                          </p:val>
                                        </p:tav>
                                        <p:tav tm="100000">
                                          <p:val>
                                            <p:strVal val="#ppt_h"/>
                                          </p:val>
                                        </p:tav>
                                      </p:tavLst>
                                    </p:anim>
                                    <p:anim calcmode="lin" valueType="num">
                                      <p:cBhvr>
                                        <p:cTn id="9" dur="500" fill="hold"/>
                                        <p:tgtEl>
                                          <p:spTgt spid="113"/>
                                        </p:tgtEl>
                                        <p:attrNameLst>
                                          <p:attrName>style.rotation</p:attrName>
                                        </p:attrNameLst>
                                      </p:cBhvr>
                                      <p:tavLst>
                                        <p:tav tm="0">
                                          <p:val>
                                            <p:fltVal val="90"/>
                                          </p:val>
                                        </p:tav>
                                        <p:tav tm="100000">
                                          <p:val>
                                            <p:fltVal val="0"/>
                                          </p:val>
                                        </p:tav>
                                      </p:tavLst>
                                    </p:anim>
                                    <p:animEffect transition="in" filter="fade">
                                      <p:cBhvr>
                                        <p:cTn id="10" dur="500"/>
                                        <p:tgtEl>
                                          <p:spTgt spid="113"/>
                                        </p:tgtEl>
                                      </p:cBhvr>
                                    </p:animEffect>
                                  </p:childTnLst>
                                </p:cTn>
                              </p:par>
                              <p:par>
                                <p:cTn id="11" presetID="31" presetClass="entr" presetSubtype="0" fill="hold" nodeType="withEffect">
                                  <p:stCondLst>
                                    <p:cond delay="0"/>
                                  </p:stCondLst>
                                  <p:childTnLst>
                                    <p:set>
                                      <p:cBhvr>
                                        <p:cTn id="12" dur="1" fill="hold">
                                          <p:stCondLst>
                                            <p:cond delay="0"/>
                                          </p:stCondLst>
                                        </p:cTn>
                                        <p:tgtEl>
                                          <p:spTgt spid="112"/>
                                        </p:tgtEl>
                                        <p:attrNameLst>
                                          <p:attrName>style.visibility</p:attrName>
                                        </p:attrNameLst>
                                      </p:cBhvr>
                                      <p:to>
                                        <p:strVal val="visible"/>
                                      </p:to>
                                    </p:set>
                                    <p:anim calcmode="lin" valueType="num">
                                      <p:cBhvr>
                                        <p:cTn id="13" dur="500" fill="hold"/>
                                        <p:tgtEl>
                                          <p:spTgt spid="112"/>
                                        </p:tgtEl>
                                        <p:attrNameLst>
                                          <p:attrName>ppt_w</p:attrName>
                                        </p:attrNameLst>
                                      </p:cBhvr>
                                      <p:tavLst>
                                        <p:tav tm="0">
                                          <p:val>
                                            <p:fltVal val="0"/>
                                          </p:val>
                                        </p:tav>
                                        <p:tav tm="100000">
                                          <p:val>
                                            <p:strVal val="#ppt_w"/>
                                          </p:val>
                                        </p:tav>
                                      </p:tavLst>
                                    </p:anim>
                                    <p:anim calcmode="lin" valueType="num">
                                      <p:cBhvr>
                                        <p:cTn id="14" dur="500" fill="hold"/>
                                        <p:tgtEl>
                                          <p:spTgt spid="112"/>
                                        </p:tgtEl>
                                        <p:attrNameLst>
                                          <p:attrName>ppt_h</p:attrName>
                                        </p:attrNameLst>
                                      </p:cBhvr>
                                      <p:tavLst>
                                        <p:tav tm="0">
                                          <p:val>
                                            <p:fltVal val="0"/>
                                          </p:val>
                                        </p:tav>
                                        <p:tav tm="100000">
                                          <p:val>
                                            <p:strVal val="#ppt_h"/>
                                          </p:val>
                                        </p:tav>
                                      </p:tavLst>
                                    </p:anim>
                                    <p:anim calcmode="lin" valueType="num">
                                      <p:cBhvr>
                                        <p:cTn id="15" dur="500" fill="hold"/>
                                        <p:tgtEl>
                                          <p:spTgt spid="112"/>
                                        </p:tgtEl>
                                        <p:attrNameLst>
                                          <p:attrName>style.rotation</p:attrName>
                                        </p:attrNameLst>
                                      </p:cBhvr>
                                      <p:tavLst>
                                        <p:tav tm="0">
                                          <p:val>
                                            <p:fltVal val="90"/>
                                          </p:val>
                                        </p:tav>
                                        <p:tav tm="100000">
                                          <p:val>
                                            <p:fltVal val="0"/>
                                          </p:val>
                                        </p:tav>
                                      </p:tavLst>
                                    </p:anim>
                                    <p:animEffect transition="in" filter="fade">
                                      <p:cBhvr>
                                        <p:cTn id="16" dur="500"/>
                                        <p:tgtEl>
                                          <p:spTgt spid="112"/>
                                        </p:tgtEl>
                                      </p:cBhvr>
                                    </p:animEffect>
                                  </p:childTnLst>
                                </p:cTn>
                              </p:par>
                              <p:par>
                                <p:cTn id="17" presetID="31" presetClass="entr" presetSubtype="0" fill="hold" nodeType="withEffect">
                                  <p:stCondLst>
                                    <p:cond delay="0"/>
                                  </p:stCondLst>
                                  <p:childTnLst>
                                    <p:set>
                                      <p:cBhvr>
                                        <p:cTn id="18" dur="1" fill="hold">
                                          <p:stCondLst>
                                            <p:cond delay="0"/>
                                          </p:stCondLst>
                                        </p:cTn>
                                        <p:tgtEl>
                                          <p:spTgt spid="114"/>
                                        </p:tgtEl>
                                        <p:attrNameLst>
                                          <p:attrName>style.visibility</p:attrName>
                                        </p:attrNameLst>
                                      </p:cBhvr>
                                      <p:to>
                                        <p:strVal val="visible"/>
                                      </p:to>
                                    </p:set>
                                    <p:anim calcmode="lin" valueType="num">
                                      <p:cBhvr>
                                        <p:cTn id="19" dur="500" fill="hold"/>
                                        <p:tgtEl>
                                          <p:spTgt spid="114"/>
                                        </p:tgtEl>
                                        <p:attrNameLst>
                                          <p:attrName>ppt_w</p:attrName>
                                        </p:attrNameLst>
                                      </p:cBhvr>
                                      <p:tavLst>
                                        <p:tav tm="0">
                                          <p:val>
                                            <p:fltVal val="0"/>
                                          </p:val>
                                        </p:tav>
                                        <p:tav tm="100000">
                                          <p:val>
                                            <p:strVal val="#ppt_w"/>
                                          </p:val>
                                        </p:tav>
                                      </p:tavLst>
                                    </p:anim>
                                    <p:anim calcmode="lin" valueType="num">
                                      <p:cBhvr>
                                        <p:cTn id="20" dur="500" fill="hold"/>
                                        <p:tgtEl>
                                          <p:spTgt spid="114"/>
                                        </p:tgtEl>
                                        <p:attrNameLst>
                                          <p:attrName>ppt_h</p:attrName>
                                        </p:attrNameLst>
                                      </p:cBhvr>
                                      <p:tavLst>
                                        <p:tav tm="0">
                                          <p:val>
                                            <p:fltVal val="0"/>
                                          </p:val>
                                        </p:tav>
                                        <p:tav tm="100000">
                                          <p:val>
                                            <p:strVal val="#ppt_h"/>
                                          </p:val>
                                        </p:tav>
                                      </p:tavLst>
                                    </p:anim>
                                    <p:anim calcmode="lin" valueType="num">
                                      <p:cBhvr>
                                        <p:cTn id="21" dur="500" fill="hold"/>
                                        <p:tgtEl>
                                          <p:spTgt spid="114"/>
                                        </p:tgtEl>
                                        <p:attrNameLst>
                                          <p:attrName>style.rotation</p:attrName>
                                        </p:attrNameLst>
                                      </p:cBhvr>
                                      <p:tavLst>
                                        <p:tav tm="0">
                                          <p:val>
                                            <p:fltVal val="90"/>
                                          </p:val>
                                        </p:tav>
                                        <p:tav tm="100000">
                                          <p:val>
                                            <p:fltVal val="0"/>
                                          </p:val>
                                        </p:tav>
                                      </p:tavLst>
                                    </p:anim>
                                    <p:animEffect transition="in" filter="fade">
                                      <p:cBhvr>
                                        <p:cTn id="2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713232" y="2100819"/>
            <a:ext cx="3878318" cy="2677656"/>
          </a:xfrm>
          <a:prstGeom prst="rect">
            <a:avLst/>
          </a:prstGeom>
          <a:noFill/>
        </p:spPr>
        <p:txBody>
          <a:bodyPr wrap="square" lIns="72000" rIns="72000">
            <a:spAutoFit/>
          </a:bodyPr>
          <a:lstStyle/>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1928</a:t>
            </a:r>
            <a:r>
              <a:rPr lang="zh-CN" altLang="en-US" sz="1600" dirty="0">
                <a:solidFill>
                  <a:schemeClr val="tx1">
                    <a:lumMod val="75000"/>
                    <a:lumOff val="25000"/>
                  </a:schemeClr>
                </a:solidFill>
                <a:latin typeface="微软雅黑" pitchFamily="34" charset="-122"/>
                <a:ea typeface="微软雅黑" pitchFamily="34" charset="-122"/>
              </a:rPr>
              <a:t>年</a:t>
            </a:r>
            <a:r>
              <a:rPr lang="en-US" altLang="zh-CN" sz="1600" dirty="0">
                <a:solidFill>
                  <a:schemeClr val="tx1">
                    <a:lumMod val="75000"/>
                    <a:lumOff val="25000"/>
                  </a:schemeClr>
                </a:solidFill>
                <a:latin typeface="微软雅黑" pitchFamily="34" charset="-122"/>
                <a:ea typeface="微软雅黑" pitchFamily="34" charset="-122"/>
              </a:rPr>
              <a:t>12</a:t>
            </a:r>
            <a:r>
              <a:rPr lang="zh-CN" altLang="en-US" sz="1600" dirty="0">
                <a:solidFill>
                  <a:schemeClr val="tx1">
                    <a:lumMod val="75000"/>
                    <a:lumOff val="25000"/>
                  </a:schemeClr>
                </a:solidFill>
                <a:latin typeface="微软雅黑" pitchFamily="34" charset="-122"/>
                <a:ea typeface="微软雅黑" pitchFamily="34" charset="-122"/>
              </a:rPr>
              <a:t>月至</a:t>
            </a:r>
            <a:r>
              <a:rPr lang="en-US" altLang="zh-CN" sz="1600" dirty="0">
                <a:solidFill>
                  <a:schemeClr val="tx1">
                    <a:lumMod val="75000"/>
                    <a:lumOff val="25000"/>
                  </a:schemeClr>
                </a:solidFill>
                <a:latin typeface="微软雅黑" pitchFamily="34" charset="-122"/>
                <a:ea typeface="微软雅黑" pitchFamily="34" charset="-122"/>
              </a:rPr>
              <a:t>1929</a:t>
            </a:r>
            <a:r>
              <a:rPr lang="zh-CN" altLang="en-US" sz="1600" dirty="0">
                <a:solidFill>
                  <a:schemeClr val="tx1">
                    <a:lumMod val="75000"/>
                    <a:lumOff val="25000"/>
                  </a:schemeClr>
                </a:solidFill>
                <a:latin typeface="微软雅黑" pitchFamily="34" charset="-122"/>
                <a:ea typeface="微软雅黑" pitchFamily="34" charset="-122"/>
              </a:rPr>
              <a:t>年</a:t>
            </a:r>
            <a:r>
              <a:rPr lang="en-US" altLang="zh-CN" sz="1600" dirty="0">
                <a:solidFill>
                  <a:schemeClr val="tx1">
                    <a:lumMod val="75000"/>
                    <a:lumOff val="25000"/>
                  </a:schemeClr>
                </a:solidFill>
                <a:latin typeface="微软雅黑" pitchFamily="34" charset="-122"/>
                <a:ea typeface="微软雅黑" pitchFamily="34" charset="-122"/>
              </a:rPr>
              <a:t>9</a:t>
            </a:r>
            <a:r>
              <a:rPr lang="zh-CN" altLang="en-US" sz="1600" dirty="0">
                <a:solidFill>
                  <a:schemeClr val="tx1">
                    <a:lumMod val="75000"/>
                    <a:lumOff val="25000"/>
                  </a:schemeClr>
                </a:solidFill>
                <a:latin typeface="微软雅黑" pitchFamily="34" charset="-122"/>
                <a:ea typeface="微软雅黑" pitchFamily="34" charset="-122"/>
              </a:rPr>
              <a:t>月，张伯苓校长赴日本、美国和欧州考察教育、为南开筹款。期间，于</a:t>
            </a:r>
            <a:r>
              <a:rPr lang="en-US" altLang="zh-CN" sz="1600" dirty="0">
                <a:solidFill>
                  <a:schemeClr val="tx1">
                    <a:lumMod val="75000"/>
                    <a:lumOff val="25000"/>
                  </a:schemeClr>
                </a:solidFill>
                <a:latin typeface="微软雅黑" pitchFamily="34" charset="-122"/>
                <a:ea typeface="微软雅黑" pitchFamily="34" charset="-122"/>
              </a:rPr>
              <a:t>1929</a:t>
            </a:r>
            <a:r>
              <a:rPr lang="zh-CN" altLang="en-US" sz="1600" dirty="0">
                <a:solidFill>
                  <a:schemeClr val="tx1">
                    <a:lumMod val="75000"/>
                    <a:lumOff val="25000"/>
                  </a:schemeClr>
                </a:solidFill>
                <a:latin typeface="微软雅黑" pitchFamily="34" charset="-122"/>
                <a:ea typeface="微软雅黑" pitchFamily="34" charset="-122"/>
              </a:rPr>
              <a:t>年</a:t>
            </a:r>
            <a:r>
              <a:rPr lang="en-US" altLang="zh-CN" sz="1600" dirty="0">
                <a:solidFill>
                  <a:schemeClr val="tx1">
                    <a:lumMod val="75000"/>
                    <a:lumOff val="25000"/>
                  </a:schemeClr>
                </a:solidFill>
                <a:latin typeface="微软雅黑" pitchFamily="34" charset="-122"/>
                <a:ea typeface="微软雅黑" pitchFamily="34" charset="-122"/>
              </a:rPr>
              <a:t>1</a:t>
            </a:r>
            <a:r>
              <a:rPr lang="zh-CN" altLang="en-US" sz="1600" dirty="0">
                <a:solidFill>
                  <a:schemeClr val="tx1">
                    <a:lumMod val="75000"/>
                    <a:lumOff val="25000"/>
                  </a:schemeClr>
                </a:solidFill>
                <a:latin typeface="微软雅黑" pitchFamily="34" charset="-122"/>
                <a:ea typeface="微软雅黑" pitchFamily="34" charset="-122"/>
              </a:rPr>
              <a:t>月 </a:t>
            </a:r>
            <a:r>
              <a:rPr lang="en-US" altLang="zh-CN" sz="1600" dirty="0">
                <a:solidFill>
                  <a:schemeClr val="tx1">
                    <a:lumMod val="75000"/>
                    <a:lumOff val="25000"/>
                  </a:schemeClr>
                </a:solidFill>
                <a:latin typeface="微软雅黑" pitchFamily="34" charset="-122"/>
                <a:ea typeface="微软雅黑" pitchFamily="34" charset="-122"/>
              </a:rPr>
              <a:t>25 </a:t>
            </a:r>
            <a:r>
              <a:rPr lang="zh-CN" altLang="en-US" sz="1600" dirty="0">
                <a:solidFill>
                  <a:schemeClr val="tx1">
                    <a:lumMod val="75000"/>
                    <a:lumOff val="25000"/>
                  </a:schemeClr>
                </a:solidFill>
                <a:latin typeface="微软雅黑" pitchFamily="34" charset="-122"/>
                <a:ea typeface="微软雅黑" pitchFamily="34" charset="-122"/>
              </a:rPr>
              <a:t>日 抵达纽约。留美东部南开同学曾借纽约中华园召开大会欢迎张伯苓，并举行南开校友会留美分会成立会，到会者</a:t>
            </a:r>
            <a:r>
              <a:rPr lang="en-US" altLang="zh-CN" sz="1600" dirty="0">
                <a:solidFill>
                  <a:schemeClr val="tx1">
                    <a:lumMod val="75000"/>
                    <a:lumOff val="25000"/>
                  </a:schemeClr>
                </a:solidFill>
                <a:latin typeface="微软雅黑" pitchFamily="34" charset="-122"/>
                <a:ea typeface="微软雅黑" pitchFamily="34" charset="-122"/>
              </a:rPr>
              <a:t>19</a:t>
            </a:r>
            <a:r>
              <a:rPr lang="zh-CN" altLang="en-US" sz="1600" dirty="0">
                <a:solidFill>
                  <a:schemeClr val="tx1">
                    <a:lumMod val="75000"/>
                    <a:lumOff val="25000"/>
                  </a:schemeClr>
                </a:solidFill>
                <a:latin typeface="微软雅黑" pitchFamily="34" charset="-122"/>
                <a:ea typeface="微软雅黑" pitchFamily="34" charset="-122"/>
              </a:rPr>
              <a:t>人。这应是（纽约）旅美南开校友会的前身。</a:t>
            </a:r>
          </a:p>
        </p:txBody>
      </p:sp>
      <p:sp>
        <p:nvSpPr>
          <p:cNvPr id="7266" name="标题 7265"/>
          <p:cNvSpPr>
            <a:spLocks noGrp="1"/>
          </p:cNvSpPr>
          <p:nvPr>
            <p:ph type="title"/>
          </p:nvPr>
        </p:nvSpPr>
        <p:spPr/>
        <p:txBody>
          <a:bodyPr/>
          <a:lstStyle/>
          <a:p>
            <a:r>
              <a:rPr lang="zh-CN" altLang="en-US" dirty="0"/>
              <a:t>旅美南开校友会发展简史</a:t>
            </a:r>
            <a:r>
              <a:rPr lang="en-US" altLang="zh-CN" dirty="0"/>
              <a:t>——</a:t>
            </a:r>
            <a:r>
              <a:rPr lang="zh-CN" altLang="en-US" dirty="0"/>
              <a:t>南开人访美</a:t>
            </a: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441" y="2100819"/>
            <a:ext cx="3431888" cy="2581732"/>
          </a:xfrm>
          <a:prstGeom prst="roundRect">
            <a:avLst>
              <a:gd name="adj" fmla="val 8100"/>
            </a:avLst>
          </a:prstGeom>
        </p:spPr>
      </p:pic>
      <p:sp>
        <p:nvSpPr>
          <p:cNvPr id="8" name="文本框 7"/>
          <p:cNvSpPr txBox="1"/>
          <p:nvPr/>
        </p:nvSpPr>
        <p:spPr>
          <a:xfrm>
            <a:off x="1087741" y="4765118"/>
            <a:ext cx="2877288" cy="445385"/>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严修、张伯苓等在美国考察教育时合影</a:t>
            </a:r>
            <a:endParaRPr lang="en-US" altLang="zh-CN" sz="1000" dirty="0">
              <a:latin typeface="微软雅黑" pitchFamily="34" charset="-122"/>
              <a:ea typeface="微软雅黑" pitchFamily="34" charset="-122"/>
            </a:endParaRPr>
          </a:p>
          <a:p>
            <a:pPr algn="ctr"/>
            <a:r>
              <a:rPr lang="zh-CN" altLang="en-US" sz="1000" dirty="0">
                <a:latin typeface="微软雅黑" pitchFamily="34" charset="-122"/>
                <a:ea typeface="微软雅黑" pitchFamily="34" charset="-122"/>
              </a:rPr>
              <a:t>（前排：居中为严修，右为张伯苓，左为范静生）</a:t>
            </a:r>
          </a:p>
        </p:txBody>
      </p:sp>
    </p:spTree>
    <p:extLst>
      <p:ext uri="{BB962C8B-B14F-4D97-AF65-F5344CB8AC3E}">
        <p14:creationId xmlns:p14="http://schemas.microsoft.com/office/powerpoint/2010/main" val="363400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05597" y="2683514"/>
            <a:ext cx="4897447" cy="1697901"/>
          </a:xfrm>
          <a:prstGeom prst="rect">
            <a:avLst/>
          </a:prstGeom>
          <a:noFill/>
        </p:spPr>
        <p:txBody>
          <a:bodyPr wrap="square" lIns="72000" rIns="72000">
            <a:spAutoFit/>
          </a:bodyPr>
          <a:lstStyle/>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1898</a:t>
            </a:r>
            <a:r>
              <a:rPr lang="zh-CN" altLang="en-US" sz="1600" dirty="0">
                <a:solidFill>
                  <a:schemeClr val="tx1">
                    <a:lumMod val="75000"/>
                    <a:lumOff val="25000"/>
                  </a:schemeClr>
                </a:solidFill>
                <a:latin typeface="微软雅黑" pitchFamily="34" charset="-122"/>
                <a:ea typeface="微软雅黑" pitchFamily="34" charset="-122"/>
              </a:rPr>
              <a:t>年中国近代著名教育家严修开设严氏家馆。</a:t>
            </a:r>
            <a:endParaRPr lang="en-US" altLang="zh-CN" sz="1600" dirty="0">
              <a:solidFill>
                <a:schemeClr val="tx1">
                  <a:lumMod val="75000"/>
                  <a:lumOff val="25000"/>
                </a:schemeClr>
              </a:solidFill>
              <a:latin typeface="微软雅黑" pitchFamily="34" charset="-122"/>
              <a:ea typeface="微软雅黑" pitchFamily="34" charset="-122"/>
            </a:endParaRPr>
          </a:p>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1901</a:t>
            </a:r>
            <a:r>
              <a:rPr lang="zh-CN" altLang="en-US" sz="1600" dirty="0">
                <a:solidFill>
                  <a:schemeClr val="tx1">
                    <a:lumMod val="75000"/>
                    <a:lumOff val="25000"/>
                  </a:schemeClr>
                </a:solidFill>
                <a:latin typeface="微软雅黑" pitchFamily="34" charset="-122"/>
                <a:ea typeface="微软雅黑" pitchFamily="34" charset="-122"/>
              </a:rPr>
              <a:t>年天津著名商业“八大家”之“益德王”家亦设立王馆。张伯苓受聘主持严馆，继而监理王馆，教授两家侄子。</a:t>
            </a:r>
            <a:endParaRPr lang="en-US" altLang="zh-CN" sz="1600" dirty="0">
              <a:solidFill>
                <a:schemeClr val="tx1">
                  <a:lumMod val="75000"/>
                  <a:lumOff val="25000"/>
                </a:schemeClr>
              </a:solidFill>
              <a:latin typeface="微软雅黑" pitchFamily="34" charset="-122"/>
              <a:ea typeface="微软雅黑" pitchFamily="34" charset="-122"/>
            </a:endParaRPr>
          </a:p>
        </p:txBody>
      </p:sp>
      <p:sp>
        <p:nvSpPr>
          <p:cNvPr id="7266" name="标题 7265"/>
          <p:cNvSpPr>
            <a:spLocks noGrp="1"/>
          </p:cNvSpPr>
          <p:nvPr>
            <p:ph type="title"/>
          </p:nvPr>
        </p:nvSpPr>
        <p:spPr/>
        <p:txBody>
          <a:bodyPr/>
          <a:lstStyle/>
          <a:p>
            <a:r>
              <a:rPr lang="zh-CN" altLang="en-US" dirty="0"/>
              <a:t>张伯苓与南开系列学校</a:t>
            </a:r>
          </a:p>
        </p:txBody>
      </p:sp>
      <p:pic>
        <p:nvPicPr>
          <p:cNvPr id="7267" name="图片 72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26" y="2138830"/>
            <a:ext cx="2259777" cy="3375364"/>
          </a:xfrm>
          <a:prstGeom prst="roundRect">
            <a:avLst>
              <a:gd name="adj" fmla="val 8100"/>
            </a:avLst>
          </a:prstGeom>
        </p:spPr>
      </p:pic>
      <p:sp>
        <p:nvSpPr>
          <p:cNvPr id="6" name="文本框 5"/>
          <p:cNvSpPr txBox="1"/>
          <p:nvPr/>
        </p:nvSpPr>
        <p:spPr>
          <a:xfrm>
            <a:off x="884656" y="5624553"/>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严修</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903074" y="1283131"/>
            <a:ext cx="3878318" cy="4480842"/>
          </a:xfrm>
          <a:prstGeom prst="rect">
            <a:avLst/>
          </a:prstGeom>
          <a:noFill/>
        </p:spPr>
        <p:txBody>
          <a:bodyPr wrap="square" lIns="72000" rIns="72000">
            <a:spAutoFit/>
          </a:bodyPr>
          <a:lstStyle/>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1946</a:t>
            </a:r>
            <a:r>
              <a:rPr lang="zh-CN" altLang="en-US" sz="1600" dirty="0">
                <a:solidFill>
                  <a:schemeClr val="tx1">
                    <a:lumMod val="75000"/>
                    <a:lumOff val="25000"/>
                  </a:schemeClr>
                </a:solidFill>
                <a:latin typeface="微软雅黑" pitchFamily="34" charset="-122"/>
                <a:ea typeface="微软雅黑" pitchFamily="34" charset="-122"/>
              </a:rPr>
              <a:t>年</a:t>
            </a:r>
            <a:r>
              <a:rPr lang="en-US" altLang="zh-CN" sz="1600" dirty="0">
                <a:solidFill>
                  <a:schemeClr val="tx1">
                    <a:lumMod val="75000"/>
                    <a:lumOff val="25000"/>
                  </a:schemeClr>
                </a:solidFill>
                <a:latin typeface="微软雅黑" pitchFamily="34" charset="-122"/>
                <a:ea typeface="微软雅黑" pitchFamily="34" charset="-122"/>
              </a:rPr>
              <a:t>4</a:t>
            </a:r>
            <a:r>
              <a:rPr lang="zh-CN" altLang="en-US" sz="1600" dirty="0">
                <a:solidFill>
                  <a:schemeClr val="tx1">
                    <a:lumMod val="75000"/>
                    <a:lumOff val="25000"/>
                  </a:schemeClr>
                </a:solidFill>
                <a:latin typeface="微软雅黑" pitchFamily="34" charset="-122"/>
                <a:ea typeface="微软雅黑" pitchFamily="34" charset="-122"/>
              </a:rPr>
              <a:t>月，张伯苓校长来美治病并接受哥伦比亚大学授予的荣誉博士学位。适逢张校长</a:t>
            </a:r>
            <a:r>
              <a:rPr lang="en-US" altLang="zh-CN" sz="1600" dirty="0">
                <a:solidFill>
                  <a:schemeClr val="tx1">
                    <a:lumMod val="75000"/>
                    <a:lumOff val="25000"/>
                  </a:schemeClr>
                </a:solidFill>
                <a:latin typeface="微软雅黑" pitchFamily="34" charset="-122"/>
                <a:ea typeface="微软雅黑" pitchFamily="34" charset="-122"/>
              </a:rPr>
              <a:t>70</a:t>
            </a:r>
            <a:r>
              <a:rPr lang="zh-CN" altLang="en-US" sz="1600" dirty="0">
                <a:solidFill>
                  <a:schemeClr val="tx1">
                    <a:lumMod val="75000"/>
                    <a:lumOff val="25000"/>
                  </a:schemeClr>
                </a:solidFill>
                <a:latin typeface="微软雅黑" pitchFamily="34" charset="-122"/>
                <a:ea typeface="微软雅黑" pitchFamily="34" charset="-122"/>
              </a:rPr>
              <a:t>寿辰，孟治博士联络了全美各地的南开校友</a:t>
            </a:r>
            <a:r>
              <a:rPr lang="en-US" altLang="zh-CN" sz="1600" dirty="0">
                <a:solidFill>
                  <a:schemeClr val="tx1">
                    <a:lumMod val="75000"/>
                    <a:lumOff val="25000"/>
                  </a:schemeClr>
                </a:solidFill>
                <a:latin typeface="微软雅黑" pitchFamily="34" charset="-122"/>
                <a:ea typeface="微软雅黑" pitchFamily="34" charset="-122"/>
              </a:rPr>
              <a:t>70</a:t>
            </a:r>
            <a:r>
              <a:rPr lang="zh-CN" altLang="en-US" sz="1600" dirty="0">
                <a:solidFill>
                  <a:schemeClr val="tx1">
                    <a:lumMod val="75000"/>
                    <a:lumOff val="25000"/>
                  </a:schemeClr>
                </a:solidFill>
                <a:latin typeface="微软雅黑" pitchFamily="34" charset="-122"/>
                <a:ea typeface="微软雅黑" pitchFamily="34" charset="-122"/>
              </a:rPr>
              <a:t>余人给张校长祝寿。当时在美访问的南开校友老舍曹禺等文化名人也来祝贺，孟治亲自主持会议，言木彬先生则主持了会后的娱乐活动。会上有人建议成立南开校友会，更好地联络旅美南开校友，得到与会者的一致赞成。是日，旅美南开校友会正式成立，英文全名为 “</a:t>
            </a:r>
            <a:r>
              <a:rPr lang="en-US" altLang="zh-CN" sz="1600" dirty="0">
                <a:solidFill>
                  <a:schemeClr val="tx1">
                    <a:lumMod val="75000"/>
                    <a:lumOff val="25000"/>
                  </a:schemeClr>
                </a:solidFill>
                <a:latin typeface="微软雅黑" pitchFamily="34" charset="-122"/>
                <a:ea typeface="微软雅黑" pitchFamily="34" charset="-122"/>
              </a:rPr>
              <a:t>Nankai Alumni Association In The USA”</a:t>
            </a:r>
            <a:r>
              <a:rPr lang="zh-CN" altLang="en-US" sz="1600" dirty="0">
                <a:solidFill>
                  <a:schemeClr val="tx1">
                    <a:lumMod val="75000"/>
                    <a:lumOff val="25000"/>
                  </a:schemeClr>
                </a:solidFill>
                <a:latin typeface="微软雅黑" pitchFamily="34" charset="-122"/>
                <a:ea typeface="微软雅黑" pitchFamily="34" charset="-122"/>
              </a:rPr>
              <a:t>。并推举孟治博士为首任会长。</a:t>
            </a:r>
          </a:p>
        </p:txBody>
      </p:sp>
      <p:sp>
        <p:nvSpPr>
          <p:cNvPr id="7266" name="标题 7265"/>
          <p:cNvSpPr>
            <a:spLocks noGrp="1"/>
          </p:cNvSpPr>
          <p:nvPr>
            <p:ph type="title"/>
          </p:nvPr>
        </p:nvSpPr>
        <p:spPr/>
        <p:txBody>
          <a:bodyPr/>
          <a:lstStyle/>
          <a:p>
            <a:r>
              <a:rPr lang="zh-CN" altLang="en-US" dirty="0"/>
              <a:t>旅美南开校友会发展简史</a:t>
            </a:r>
            <a:r>
              <a:rPr lang="en-US" altLang="zh-CN" dirty="0"/>
              <a:t>——</a:t>
            </a:r>
            <a:r>
              <a:rPr lang="zh-CN" altLang="en-US" dirty="0"/>
              <a:t>正式成立</a:t>
            </a:r>
          </a:p>
        </p:txBody>
      </p:sp>
      <p:pic>
        <p:nvPicPr>
          <p:cNvPr id="7267" name="图片 72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739" y="1623553"/>
            <a:ext cx="1500862" cy="2026164"/>
          </a:xfrm>
          <a:prstGeom prst="roundRect">
            <a:avLst>
              <a:gd name="adj" fmla="val 8100"/>
            </a:avLst>
          </a:prstGeom>
        </p:spPr>
      </p:pic>
      <p:sp>
        <p:nvSpPr>
          <p:cNvPr id="6" name="文本框 5"/>
          <p:cNvSpPr txBox="1"/>
          <p:nvPr/>
        </p:nvSpPr>
        <p:spPr>
          <a:xfrm>
            <a:off x="423411" y="3659295"/>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张伯苓从哥大毕业</a:t>
            </a:r>
            <a:endParaRPr lang="en-US" altLang="zh-CN" sz="1000" dirty="0">
              <a:latin typeface="微软雅黑" pitchFamily="34" charset="-122"/>
              <a:ea typeface="微软雅黑" pitchFamily="34" charset="-122"/>
            </a:endParaRPr>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4016" y="1666705"/>
            <a:ext cx="1401486" cy="1983012"/>
          </a:xfrm>
          <a:prstGeom prst="roundRect">
            <a:avLst>
              <a:gd name="adj" fmla="val 8100"/>
            </a:avLst>
          </a:prstGeom>
        </p:spPr>
      </p:pic>
      <p:sp>
        <p:nvSpPr>
          <p:cNvPr id="8" name="文本框 7"/>
          <p:cNvSpPr txBox="1"/>
          <p:nvPr/>
        </p:nvSpPr>
        <p:spPr>
          <a:xfrm>
            <a:off x="2561606" y="3659294"/>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孟治</a:t>
            </a:r>
            <a:endParaRPr lang="en-US" altLang="zh-CN" sz="1000" dirty="0">
              <a:latin typeface="微软雅黑" pitchFamily="34" charset="-122"/>
              <a:ea typeface="微软雅黑" pitchFamily="34" charset="-122"/>
            </a:endParaRPr>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739" y="4112548"/>
            <a:ext cx="1500862" cy="1847214"/>
          </a:xfrm>
          <a:prstGeom prst="roundRect">
            <a:avLst>
              <a:gd name="adj" fmla="val 8100"/>
            </a:avLst>
          </a:prstGeom>
        </p:spPr>
      </p:pic>
      <p:sp>
        <p:nvSpPr>
          <p:cNvPr id="10" name="文本框 9"/>
          <p:cNvSpPr txBox="1"/>
          <p:nvPr/>
        </p:nvSpPr>
        <p:spPr>
          <a:xfrm>
            <a:off x="423411" y="5982234"/>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曹禺</a:t>
            </a:r>
            <a:endParaRPr lang="en-US" altLang="zh-CN" sz="1000" dirty="0">
              <a:latin typeface="微软雅黑" pitchFamily="34" charset="-122"/>
              <a:ea typeface="微软雅黑" pitchFamily="34" charset="-122"/>
            </a:endParaRPr>
          </a:p>
        </p:txBody>
      </p:sp>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7025" y="4112548"/>
            <a:ext cx="1355009" cy="1847214"/>
          </a:xfrm>
          <a:prstGeom prst="roundRect">
            <a:avLst>
              <a:gd name="adj" fmla="val 8100"/>
            </a:avLst>
          </a:prstGeom>
        </p:spPr>
      </p:pic>
      <p:sp>
        <p:nvSpPr>
          <p:cNvPr id="12" name="文本框 11"/>
          <p:cNvSpPr txBox="1"/>
          <p:nvPr/>
        </p:nvSpPr>
        <p:spPr>
          <a:xfrm>
            <a:off x="2529771" y="5982234"/>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老舍</a:t>
            </a:r>
            <a:endParaRPr lang="en-US" altLang="zh-CN" sz="1000" dirty="0">
              <a:latin typeface="微软雅黑" pitchFamily="34" charset="-122"/>
              <a:ea typeface="微软雅黑" pitchFamily="34" charset="-122"/>
            </a:endParaRPr>
          </a:p>
        </p:txBody>
      </p:sp>
    </p:spTree>
    <p:extLst>
      <p:ext uri="{BB962C8B-B14F-4D97-AF65-F5344CB8AC3E}">
        <p14:creationId xmlns:p14="http://schemas.microsoft.com/office/powerpoint/2010/main" val="332921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旅美南开校友会发展简史</a:t>
            </a:r>
            <a:r>
              <a:rPr lang="en-US" altLang="zh-CN" dirty="0"/>
              <a:t>——</a:t>
            </a:r>
            <a:r>
              <a:rPr lang="zh-CN" altLang="en-US" dirty="0"/>
              <a:t>校友会组成</a:t>
            </a:r>
          </a:p>
        </p:txBody>
      </p:sp>
      <p:sp>
        <p:nvSpPr>
          <p:cNvPr id="3" name="TextBox 2"/>
          <p:cNvSpPr txBox="1"/>
          <p:nvPr/>
        </p:nvSpPr>
        <p:spPr>
          <a:xfrm>
            <a:off x="2939283" y="2946394"/>
            <a:ext cx="3074933" cy="2031325"/>
          </a:xfrm>
          <a:prstGeom prst="rect">
            <a:avLst/>
          </a:prstGeom>
          <a:noFill/>
        </p:spPr>
        <p:txBody>
          <a:bodyPr wrap="square" lIns="72000" rIns="72000">
            <a:spAutoFit/>
          </a:bodyPr>
          <a:lstStyle/>
          <a:p>
            <a:pPr algn="ctr">
              <a:lnSpc>
                <a:spcPct val="150000"/>
              </a:lnSpc>
              <a:spcBef>
                <a:spcPts val="1000"/>
              </a:spcBef>
              <a:defRPr/>
            </a:pPr>
            <a:r>
              <a:rPr lang="zh-CN" altLang="en-US" sz="1400" dirty="0">
                <a:solidFill>
                  <a:schemeClr val="tx1">
                    <a:lumMod val="75000"/>
                    <a:lumOff val="25000"/>
                  </a:schemeClr>
                </a:solidFill>
                <a:latin typeface="微软雅黑" pitchFamily="34" charset="-122"/>
                <a:ea typeface="微软雅黑" pitchFamily="34" charset="-122"/>
              </a:rPr>
              <a:t>南开系列旅美校友会包括天津南开中学（</a:t>
            </a:r>
            <a:r>
              <a:rPr lang="en-US" altLang="zh-CN" sz="1400" dirty="0">
                <a:solidFill>
                  <a:schemeClr val="tx1">
                    <a:lumMod val="75000"/>
                    <a:lumOff val="25000"/>
                  </a:schemeClr>
                </a:solidFill>
                <a:latin typeface="微软雅黑" pitchFamily="34" charset="-122"/>
                <a:ea typeface="微软雅黑" pitchFamily="34" charset="-122"/>
              </a:rPr>
              <a:t>1904</a:t>
            </a:r>
            <a:r>
              <a:rPr lang="zh-CN" altLang="en-US" sz="1400" dirty="0">
                <a:solidFill>
                  <a:schemeClr val="tx1">
                    <a:lumMod val="75000"/>
                    <a:lumOff val="25000"/>
                  </a:schemeClr>
                </a:solidFill>
                <a:latin typeface="微软雅黑" pitchFamily="34" charset="-122"/>
                <a:ea typeface="微软雅黑" pitchFamily="34" charset="-122"/>
              </a:rPr>
              <a:t>）、南开大学（</a:t>
            </a:r>
            <a:r>
              <a:rPr lang="en-US" altLang="zh-CN" sz="1400" dirty="0">
                <a:solidFill>
                  <a:schemeClr val="tx1">
                    <a:lumMod val="75000"/>
                    <a:lumOff val="25000"/>
                  </a:schemeClr>
                </a:solidFill>
                <a:latin typeface="微软雅黑" pitchFamily="34" charset="-122"/>
                <a:ea typeface="微软雅黑" pitchFamily="34" charset="-122"/>
              </a:rPr>
              <a:t>1919</a:t>
            </a:r>
            <a:r>
              <a:rPr lang="zh-CN" altLang="en-US" sz="1400" dirty="0">
                <a:solidFill>
                  <a:schemeClr val="tx1">
                    <a:lumMod val="75000"/>
                    <a:lumOff val="25000"/>
                  </a:schemeClr>
                </a:solidFill>
                <a:latin typeface="微软雅黑" pitchFamily="34" charset="-122"/>
                <a:ea typeface="微软雅黑" pitchFamily="34" charset="-122"/>
              </a:rPr>
              <a:t>）、南开女中（</a:t>
            </a:r>
            <a:r>
              <a:rPr lang="en-US" altLang="zh-CN" sz="1400" dirty="0">
                <a:solidFill>
                  <a:schemeClr val="tx1">
                    <a:lumMod val="75000"/>
                    <a:lumOff val="25000"/>
                  </a:schemeClr>
                </a:solidFill>
                <a:latin typeface="微软雅黑" pitchFamily="34" charset="-122"/>
                <a:ea typeface="微软雅黑" pitchFamily="34" charset="-122"/>
              </a:rPr>
              <a:t>1923</a:t>
            </a:r>
            <a:r>
              <a:rPr lang="zh-CN" altLang="en-US" sz="1400" dirty="0">
                <a:solidFill>
                  <a:schemeClr val="tx1">
                    <a:lumMod val="75000"/>
                    <a:lumOff val="25000"/>
                  </a:schemeClr>
                </a:solidFill>
                <a:latin typeface="微软雅黑" pitchFamily="34" charset="-122"/>
                <a:ea typeface="微软雅黑" pitchFamily="34" charset="-122"/>
              </a:rPr>
              <a:t>）、天津南开小学（</a:t>
            </a:r>
            <a:r>
              <a:rPr lang="en-US" altLang="zh-CN" sz="1400" dirty="0">
                <a:solidFill>
                  <a:schemeClr val="tx1">
                    <a:lumMod val="75000"/>
                    <a:lumOff val="25000"/>
                  </a:schemeClr>
                </a:solidFill>
                <a:latin typeface="微软雅黑" pitchFamily="34" charset="-122"/>
                <a:ea typeface="微软雅黑" pitchFamily="34" charset="-122"/>
              </a:rPr>
              <a:t>1928</a:t>
            </a:r>
            <a:r>
              <a:rPr lang="zh-CN" altLang="en-US" sz="1400" dirty="0">
                <a:solidFill>
                  <a:schemeClr val="tx1">
                    <a:lumMod val="75000"/>
                    <a:lumOff val="25000"/>
                  </a:schemeClr>
                </a:solidFill>
                <a:latin typeface="微软雅黑" pitchFamily="34" charset="-122"/>
                <a:ea typeface="微软雅黑" pitchFamily="34" charset="-122"/>
              </a:rPr>
              <a:t>）、重庆南开中学（</a:t>
            </a:r>
            <a:r>
              <a:rPr lang="en-US" altLang="zh-CN" sz="1400" dirty="0">
                <a:solidFill>
                  <a:schemeClr val="tx1">
                    <a:lumMod val="75000"/>
                    <a:lumOff val="25000"/>
                  </a:schemeClr>
                </a:solidFill>
                <a:latin typeface="微软雅黑" pitchFamily="34" charset="-122"/>
                <a:ea typeface="微软雅黑" pitchFamily="34" charset="-122"/>
              </a:rPr>
              <a:t>1936</a:t>
            </a:r>
            <a:r>
              <a:rPr lang="zh-CN" altLang="en-US" sz="1400" dirty="0">
                <a:solidFill>
                  <a:schemeClr val="tx1">
                    <a:lumMod val="75000"/>
                    <a:lumOff val="25000"/>
                  </a:schemeClr>
                </a:solidFill>
                <a:latin typeface="微软雅黑" pitchFamily="34" charset="-122"/>
                <a:ea typeface="微软雅黑" pitchFamily="34" charset="-122"/>
              </a:rPr>
              <a:t>）、自贡蜀光中学（</a:t>
            </a:r>
            <a:r>
              <a:rPr lang="en-US" altLang="zh-CN" sz="1400" dirty="0">
                <a:solidFill>
                  <a:schemeClr val="tx1">
                    <a:lumMod val="75000"/>
                    <a:lumOff val="25000"/>
                  </a:schemeClr>
                </a:solidFill>
                <a:latin typeface="微软雅黑" pitchFamily="34" charset="-122"/>
                <a:ea typeface="微软雅黑" pitchFamily="34" charset="-122"/>
              </a:rPr>
              <a:t>1937</a:t>
            </a:r>
            <a:r>
              <a:rPr lang="zh-CN" altLang="en-US" sz="1400" dirty="0">
                <a:solidFill>
                  <a:schemeClr val="tx1">
                    <a:lumMod val="75000"/>
                    <a:lumOff val="25000"/>
                  </a:schemeClr>
                </a:solidFill>
                <a:latin typeface="微软雅黑" pitchFamily="34" charset="-122"/>
                <a:ea typeface="微软雅黑" pitchFamily="34" charset="-122"/>
              </a:rPr>
              <a:t>）、西南联大（</a:t>
            </a:r>
            <a:r>
              <a:rPr lang="en-US" altLang="zh-CN" sz="1400" dirty="0">
                <a:solidFill>
                  <a:schemeClr val="tx1">
                    <a:lumMod val="75000"/>
                    <a:lumOff val="25000"/>
                  </a:schemeClr>
                </a:solidFill>
                <a:latin typeface="微软雅黑" pitchFamily="34" charset="-122"/>
                <a:ea typeface="微软雅黑" pitchFamily="34" charset="-122"/>
              </a:rPr>
              <a:t>1938</a:t>
            </a:r>
            <a:r>
              <a:rPr lang="zh-CN" altLang="en-US" sz="1400" dirty="0">
                <a:solidFill>
                  <a:schemeClr val="tx1">
                    <a:lumMod val="75000"/>
                    <a:lumOff val="25000"/>
                  </a:schemeClr>
                </a:solidFill>
                <a:latin typeface="微软雅黑" pitchFamily="34" charset="-122"/>
                <a:ea typeface="微软雅黑" pitchFamily="34" charset="-122"/>
              </a:rPr>
              <a:t>）。 </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028" y="1282071"/>
            <a:ext cx="1971776" cy="1287060"/>
          </a:xfrm>
          <a:prstGeom prst="roundRect">
            <a:avLst>
              <a:gd name="adj" fmla="val 8100"/>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722" y="1925601"/>
            <a:ext cx="1918382" cy="1287060"/>
          </a:xfrm>
          <a:prstGeom prst="roundRect">
            <a:avLst>
              <a:gd name="adj" fmla="val 8100"/>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5025" y="5101684"/>
            <a:ext cx="1918382" cy="1185908"/>
          </a:xfrm>
          <a:prstGeom prst="roundRect">
            <a:avLst>
              <a:gd name="adj" fmla="val 8100"/>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4638" y="3583605"/>
            <a:ext cx="2200817" cy="1287060"/>
          </a:xfrm>
          <a:prstGeom prst="roundRect">
            <a:avLst>
              <a:gd name="adj" fmla="val 8100"/>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8676" y="5192624"/>
            <a:ext cx="1864709" cy="1121889"/>
          </a:xfrm>
          <a:prstGeom prst="roundRect">
            <a:avLst>
              <a:gd name="adj" fmla="val 8100"/>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9751" y="3733600"/>
            <a:ext cx="1918382" cy="1137487"/>
          </a:xfrm>
          <a:prstGeom prst="roundRect">
            <a:avLst>
              <a:gd name="adj" fmla="val 8100"/>
            </a:avLst>
          </a:prstGeom>
        </p:spPr>
      </p:pic>
      <p:sp>
        <p:nvSpPr>
          <p:cNvPr id="10" name="文本框 9"/>
          <p:cNvSpPr txBox="1"/>
          <p:nvPr/>
        </p:nvSpPr>
        <p:spPr>
          <a:xfrm>
            <a:off x="524154" y="3257029"/>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南开大学</a:t>
            </a:r>
            <a:endParaRPr lang="en-US" altLang="zh-CN" sz="1000" dirty="0">
              <a:latin typeface="微软雅黑" pitchFamily="34" charset="-122"/>
              <a:ea typeface="微软雅黑" pitchFamily="34" charset="-122"/>
            </a:endParaRPr>
          </a:p>
        </p:txBody>
      </p:sp>
      <p:sp>
        <p:nvSpPr>
          <p:cNvPr id="11" name="文本框 10"/>
          <p:cNvSpPr txBox="1"/>
          <p:nvPr/>
        </p:nvSpPr>
        <p:spPr>
          <a:xfrm>
            <a:off x="774183" y="4889966"/>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南开女中</a:t>
            </a:r>
            <a:endParaRPr lang="en-US" altLang="zh-CN" sz="1000" dirty="0">
              <a:latin typeface="微软雅黑" pitchFamily="34" charset="-122"/>
              <a:ea typeface="微软雅黑" pitchFamily="34" charset="-122"/>
            </a:endParaRPr>
          </a:p>
        </p:txBody>
      </p:sp>
      <p:sp>
        <p:nvSpPr>
          <p:cNvPr id="12" name="文本框 11"/>
          <p:cNvSpPr txBox="1"/>
          <p:nvPr/>
        </p:nvSpPr>
        <p:spPr>
          <a:xfrm>
            <a:off x="2316271" y="6314513"/>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天津南开小学</a:t>
            </a:r>
            <a:endParaRPr lang="en-US" altLang="zh-CN" sz="1000" dirty="0">
              <a:latin typeface="微软雅黑" pitchFamily="34" charset="-122"/>
              <a:ea typeface="微软雅黑" pitchFamily="34" charset="-122"/>
            </a:endParaRPr>
          </a:p>
        </p:txBody>
      </p:sp>
      <p:sp>
        <p:nvSpPr>
          <p:cNvPr id="13" name="文本框 12"/>
          <p:cNvSpPr txBox="1"/>
          <p:nvPr/>
        </p:nvSpPr>
        <p:spPr>
          <a:xfrm>
            <a:off x="4989458" y="6306471"/>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重庆南开中学</a:t>
            </a:r>
            <a:endParaRPr lang="en-US" altLang="zh-CN" sz="1000" dirty="0">
              <a:latin typeface="微软雅黑" pitchFamily="34" charset="-122"/>
              <a:ea typeface="微软雅黑" pitchFamily="34" charset="-122"/>
            </a:endParaRPr>
          </a:p>
        </p:txBody>
      </p:sp>
      <p:sp>
        <p:nvSpPr>
          <p:cNvPr id="14" name="文本框 13"/>
          <p:cNvSpPr txBox="1"/>
          <p:nvPr/>
        </p:nvSpPr>
        <p:spPr>
          <a:xfrm>
            <a:off x="6730287" y="4924960"/>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自贡蜀光中学</a:t>
            </a:r>
            <a:endParaRPr lang="en-US" altLang="zh-CN" sz="1000" dirty="0">
              <a:latin typeface="微软雅黑" pitchFamily="34" charset="-122"/>
              <a:ea typeface="微软雅黑" pitchFamily="34" charset="-122"/>
            </a:endParaRPr>
          </a:p>
        </p:txBody>
      </p:sp>
      <p:sp>
        <p:nvSpPr>
          <p:cNvPr id="15" name="文本框 14"/>
          <p:cNvSpPr txBox="1"/>
          <p:nvPr/>
        </p:nvSpPr>
        <p:spPr>
          <a:xfrm>
            <a:off x="3341031" y="2615873"/>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天津南开中学</a:t>
            </a:r>
            <a:endParaRPr lang="en-US" altLang="zh-CN" sz="1000" dirty="0">
              <a:latin typeface="微软雅黑" pitchFamily="34" charset="-122"/>
              <a:ea typeface="微软雅黑" pitchFamily="34" charset="-122"/>
            </a:endParaRPr>
          </a:p>
        </p:txBody>
      </p:sp>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9161" y="1612592"/>
            <a:ext cx="2002093" cy="1287060"/>
          </a:xfrm>
          <a:prstGeom prst="roundRect">
            <a:avLst>
              <a:gd name="adj" fmla="val 8100"/>
            </a:avLst>
          </a:prstGeom>
        </p:spPr>
      </p:pic>
      <p:sp>
        <p:nvSpPr>
          <p:cNvPr id="17" name="文本框 16"/>
          <p:cNvSpPr txBox="1"/>
          <p:nvPr/>
        </p:nvSpPr>
        <p:spPr>
          <a:xfrm>
            <a:off x="6205448" y="2953947"/>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西南联合大学</a:t>
            </a:r>
            <a:endParaRPr lang="en-US" altLang="zh-CN" sz="1000" dirty="0">
              <a:latin typeface="微软雅黑" pitchFamily="34" charset="-122"/>
              <a:ea typeface="微软雅黑" pitchFamily="34" charset="-122"/>
            </a:endParaRPr>
          </a:p>
        </p:txBody>
      </p:sp>
    </p:spTree>
    <p:extLst>
      <p:ext uri="{BB962C8B-B14F-4D97-AF65-F5344CB8AC3E}">
        <p14:creationId xmlns:p14="http://schemas.microsoft.com/office/powerpoint/2010/main" val="254740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878360" y="1506687"/>
            <a:ext cx="3878318" cy="4042132"/>
          </a:xfrm>
          <a:prstGeom prst="rect">
            <a:avLst/>
          </a:prstGeom>
          <a:noFill/>
        </p:spPr>
        <p:txBody>
          <a:bodyPr wrap="square" lIns="72000" rIns="72000">
            <a:spAutoFit/>
          </a:bodyPr>
          <a:lstStyle/>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1953</a:t>
            </a:r>
            <a:r>
              <a:rPr lang="zh-CN" altLang="en-US" sz="1600" dirty="0">
                <a:solidFill>
                  <a:schemeClr val="tx1">
                    <a:lumMod val="75000"/>
                    <a:lumOff val="25000"/>
                  </a:schemeClr>
                </a:solidFill>
                <a:latin typeface="微软雅黑" pitchFamily="34" charset="-122"/>
                <a:ea typeface="微软雅黑" pitchFamily="34" charset="-122"/>
              </a:rPr>
              <a:t>年孟治学长卸任后，自</a:t>
            </a:r>
            <a:r>
              <a:rPr lang="en-US" altLang="zh-CN" sz="1600" dirty="0">
                <a:solidFill>
                  <a:schemeClr val="tx1">
                    <a:lumMod val="75000"/>
                    <a:lumOff val="25000"/>
                  </a:schemeClr>
                </a:solidFill>
                <a:latin typeface="微软雅黑" pitchFamily="34" charset="-122"/>
                <a:ea typeface="微软雅黑" pitchFamily="34" charset="-122"/>
              </a:rPr>
              <a:t>1954</a:t>
            </a:r>
            <a:r>
              <a:rPr lang="zh-CN" altLang="en-US" sz="1600" dirty="0">
                <a:solidFill>
                  <a:schemeClr val="tx1">
                    <a:lumMod val="75000"/>
                    <a:lumOff val="25000"/>
                  </a:schemeClr>
                </a:solidFill>
                <a:latin typeface="微软雅黑" pitchFamily="34" charset="-122"/>
                <a:ea typeface="微软雅黑" pitchFamily="34" charset="-122"/>
              </a:rPr>
              <a:t>年起由范世奎（一侯）学长接任会长。</a:t>
            </a:r>
          </a:p>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范学长特别热衷于联络旅美南开校友，收集校友们的信息，并于</a:t>
            </a:r>
            <a:r>
              <a:rPr lang="en-US" altLang="zh-CN" sz="1600" dirty="0">
                <a:solidFill>
                  <a:schemeClr val="tx1">
                    <a:lumMod val="75000"/>
                    <a:lumOff val="25000"/>
                  </a:schemeClr>
                </a:solidFill>
                <a:latin typeface="微软雅黑" pitchFamily="34" charset="-122"/>
                <a:ea typeface="微软雅黑" pitchFamily="34" charset="-122"/>
              </a:rPr>
              <a:t>1957</a:t>
            </a:r>
            <a:r>
              <a:rPr lang="zh-CN" altLang="en-US" sz="1600" dirty="0">
                <a:solidFill>
                  <a:schemeClr val="tx1">
                    <a:lumMod val="75000"/>
                    <a:lumOff val="25000"/>
                  </a:schemeClr>
                </a:solidFill>
                <a:latin typeface="微软雅黑" pitchFamily="34" charset="-122"/>
                <a:ea typeface="微软雅黑" pitchFamily="34" charset="-122"/>
              </a:rPr>
              <a:t>年正式编辑出版了旅美南开校友会第一本</a:t>
            </a:r>
            <a:r>
              <a:rPr lang="en-US" altLang="zh-CN" sz="1600" dirty="0">
                <a:solidFill>
                  <a:schemeClr val="tx1">
                    <a:lumMod val="75000"/>
                    <a:lumOff val="25000"/>
                  </a:schemeClr>
                </a:solidFill>
                <a:latin typeface="微软雅黑" pitchFamily="34" charset="-122"/>
                <a:ea typeface="微软雅黑" pitchFamily="34" charset="-122"/>
              </a:rPr>
              <a:t>《</a:t>
            </a:r>
            <a:r>
              <a:rPr lang="zh-CN" altLang="en-US" sz="1600" dirty="0">
                <a:solidFill>
                  <a:schemeClr val="tx1">
                    <a:lumMod val="75000"/>
                    <a:lumOff val="25000"/>
                  </a:schemeClr>
                </a:solidFill>
                <a:latin typeface="微软雅黑" pitchFamily="34" charset="-122"/>
                <a:ea typeface="微软雅黑" pitchFamily="34" charset="-122"/>
              </a:rPr>
              <a:t>旅美南开校友通讯录</a:t>
            </a:r>
            <a:r>
              <a:rPr lang="en-US" altLang="zh-CN" sz="1600" dirty="0">
                <a:solidFill>
                  <a:schemeClr val="tx1">
                    <a:lumMod val="75000"/>
                    <a:lumOff val="25000"/>
                  </a:schemeClr>
                </a:solidFill>
                <a:latin typeface="微软雅黑" pitchFamily="34" charset="-122"/>
                <a:ea typeface="微软雅黑" pitchFamily="34" charset="-122"/>
              </a:rPr>
              <a:t>》</a:t>
            </a:r>
            <a:r>
              <a:rPr lang="zh-CN" altLang="en-US" sz="1600" dirty="0">
                <a:solidFill>
                  <a:schemeClr val="tx1">
                    <a:lumMod val="75000"/>
                    <a:lumOff val="25000"/>
                  </a:schemeClr>
                </a:solidFill>
                <a:latin typeface="微软雅黑" pitchFamily="34" charset="-122"/>
                <a:ea typeface="微软雅黑" pitchFamily="34" charset="-122"/>
              </a:rPr>
              <a:t>，收录了旅居美国各州的</a:t>
            </a:r>
            <a:r>
              <a:rPr lang="en-US" altLang="zh-CN" sz="1600" dirty="0">
                <a:solidFill>
                  <a:schemeClr val="tx1">
                    <a:lumMod val="75000"/>
                    <a:lumOff val="25000"/>
                  </a:schemeClr>
                </a:solidFill>
                <a:latin typeface="微软雅黑" pitchFamily="34" charset="-122"/>
                <a:ea typeface="微软雅黑" pitchFamily="34" charset="-122"/>
              </a:rPr>
              <a:t>200</a:t>
            </a:r>
            <a:r>
              <a:rPr lang="zh-CN" altLang="en-US" sz="1600" dirty="0">
                <a:solidFill>
                  <a:schemeClr val="tx1">
                    <a:lumMod val="75000"/>
                    <a:lumOff val="25000"/>
                  </a:schemeClr>
                </a:solidFill>
                <a:latin typeface="微软雅黑" pitchFamily="34" charset="-122"/>
                <a:ea typeface="微软雅黑" pitchFamily="34" charset="-122"/>
              </a:rPr>
              <a:t>余名南开校友。</a:t>
            </a:r>
          </a:p>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范世奎学长任会长</a:t>
            </a:r>
            <a:r>
              <a:rPr lang="en-US" altLang="zh-CN" sz="1600" dirty="0">
                <a:solidFill>
                  <a:schemeClr val="tx1">
                    <a:lumMod val="75000"/>
                    <a:lumOff val="25000"/>
                  </a:schemeClr>
                </a:solidFill>
                <a:latin typeface="微软雅黑" pitchFamily="34" charset="-122"/>
                <a:ea typeface="微软雅黑" pitchFamily="34" charset="-122"/>
              </a:rPr>
              <a:t>16</a:t>
            </a:r>
            <a:r>
              <a:rPr lang="zh-CN" altLang="en-US" sz="1600" dirty="0">
                <a:solidFill>
                  <a:schemeClr val="tx1">
                    <a:lumMod val="75000"/>
                    <a:lumOff val="25000"/>
                  </a:schemeClr>
                </a:solidFill>
                <a:latin typeface="微软雅黑" pitchFamily="34" charset="-122"/>
                <a:ea typeface="微软雅黑" pitchFamily="34" charset="-122"/>
              </a:rPr>
              <a:t>年，病逝前还念念不忘叮嘱校友会事务和活动。无愧我南开“允公允能”之楷模。</a:t>
            </a:r>
          </a:p>
        </p:txBody>
      </p:sp>
      <p:sp>
        <p:nvSpPr>
          <p:cNvPr id="7266" name="标题 7265"/>
          <p:cNvSpPr>
            <a:spLocks noGrp="1"/>
          </p:cNvSpPr>
          <p:nvPr>
            <p:ph type="title"/>
          </p:nvPr>
        </p:nvSpPr>
        <p:spPr/>
        <p:txBody>
          <a:bodyPr/>
          <a:lstStyle/>
          <a:p>
            <a:r>
              <a:rPr lang="zh-CN" altLang="en-US" dirty="0"/>
              <a:t>旅美南开校友会发展简史</a:t>
            </a:r>
            <a:r>
              <a:rPr lang="en-US" altLang="zh-CN" dirty="0"/>
              <a:t>——</a:t>
            </a:r>
            <a:r>
              <a:rPr lang="zh-CN" altLang="en-US" dirty="0"/>
              <a:t>成长</a:t>
            </a: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048" y="1754765"/>
            <a:ext cx="3119552" cy="3794054"/>
          </a:xfrm>
          <a:prstGeom prst="roundRect">
            <a:avLst>
              <a:gd name="adj" fmla="val 8100"/>
            </a:avLst>
          </a:prstGeom>
        </p:spPr>
      </p:pic>
      <p:sp>
        <p:nvSpPr>
          <p:cNvPr id="8" name="文本框 7"/>
          <p:cNvSpPr txBox="1"/>
          <p:nvPr/>
        </p:nvSpPr>
        <p:spPr>
          <a:xfrm>
            <a:off x="1532065" y="5736674"/>
            <a:ext cx="2049517" cy="283779"/>
          </a:xfrm>
          <a:prstGeom prst="rect">
            <a:avLst/>
          </a:prstGeom>
          <a:noFill/>
        </p:spPr>
        <p:txBody>
          <a:bodyPr wrap="none" rtlCol="0">
            <a:noAutofit/>
          </a:bodyPr>
          <a:lstStyle/>
          <a:p>
            <a:pPr algn="ctr"/>
            <a:r>
              <a:rPr lang="zh-CN" altLang="en-US" sz="1100" dirty="0">
                <a:latin typeface="微软雅黑" pitchFamily="34" charset="-122"/>
                <a:ea typeface="微软雅黑" pitchFamily="34" charset="-122"/>
              </a:rPr>
              <a:t>通讯录内页</a:t>
            </a:r>
            <a:endParaRPr lang="en-US" altLang="zh-CN" sz="1100" dirty="0">
              <a:latin typeface="微软雅黑" pitchFamily="34" charset="-122"/>
              <a:ea typeface="微软雅黑" pitchFamily="34" charset="-122"/>
            </a:endParaRPr>
          </a:p>
        </p:txBody>
      </p:sp>
    </p:spTree>
    <p:extLst>
      <p:ext uri="{BB962C8B-B14F-4D97-AF65-F5344CB8AC3E}">
        <p14:creationId xmlns:p14="http://schemas.microsoft.com/office/powerpoint/2010/main" val="250597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878360" y="1506687"/>
            <a:ext cx="3878318" cy="3801041"/>
          </a:xfrm>
          <a:prstGeom prst="rect">
            <a:avLst/>
          </a:prstGeom>
          <a:noFill/>
        </p:spPr>
        <p:txBody>
          <a:bodyPr wrap="square" lIns="72000" rIns="72000">
            <a:spAutoFit/>
          </a:bodyPr>
          <a:lstStyle/>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此后有朱先栽、李惠苓、郑文华、刘光华等相继担任会长，延续了前任留下的传统：</a:t>
            </a:r>
          </a:p>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每年至少两次庆祝活动：校长诞辰和校庆。</a:t>
            </a:r>
          </a:p>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1987-1988</a:t>
            </a:r>
            <a:r>
              <a:rPr lang="zh-CN" altLang="en-US" sz="1600" dirty="0">
                <a:solidFill>
                  <a:schemeClr val="tx1">
                    <a:lumMod val="75000"/>
                    <a:lumOff val="25000"/>
                  </a:schemeClr>
                </a:solidFill>
                <a:latin typeface="微软雅黑" pitchFamily="34" charset="-122"/>
                <a:ea typeface="微软雅黑" pitchFamily="34" charset="-122"/>
              </a:rPr>
              <a:t>年沈善鋐教授任会长期间，对校友会的活动做了改进，邀请文化名人前来做主题演讲，沈教授还创办了</a:t>
            </a:r>
            <a:r>
              <a:rPr lang="en-US" altLang="zh-CN" sz="1600" dirty="0">
                <a:solidFill>
                  <a:schemeClr val="tx1">
                    <a:lumMod val="75000"/>
                    <a:lumOff val="25000"/>
                  </a:schemeClr>
                </a:solidFill>
                <a:latin typeface="微软雅黑" pitchFamily="34" charset="-122"/>
                <a:ea typeface="微软雅黑" pitchFamily="34" charset="-122"/>
              </a:rPr>
              <a:t>《</a:t>
            </a:r>
            <a:r>
              <a:rPr lang="zh-CN" altLang="en-US" sz="1600" dirty="0">
                <a:solidFill>
                  <a:schemeClr val="tx1">
                    <a:lumMod val="75000"/>
                    <a:lumOff val="25000"/>
                  </a:schemeClr>
                </a:solidFill>
                <a:latin typeface="微软雅黑" pitchFamily="34" charset="-122"/>
                <a:ea typeface="微软雅黑" pitchFamily="34" charset="-122"/>
              </a:rPr>
              <a:t>旅美南开校友通讯</a:t>
            </a:r>
            <a:r>
              <a:rPr lang="en-US" altLang="zh-CN" sz="1600" dirty="0">
                <a:solidFill>
                  <a:schemeClr val="tx1">
                    <a:lumMod val="75000"/>
                    <a:lumOff val="25000"/>
                  </a:schemeClr>
                </a:solidFill>
                <a:latin typeface="微软雅黑" pitchFamily="34" charset="-122"/>
                <a:ea typeface="微软雅黑" pitchFamily="34" charset="-122"/>
              </a:rPr>
              <a:t>》</a:t>
            </a:r>
            <a:r>
              <a:rPr lang="zh-CN" altLang="en-US" sz="1600" dirty="0">
                <a:solidFill>
                  <a:schemeClr val="tx1">
                    <a:lumMod val="75000"/>
                    <a:lumOff val="25000"/>
                  </a:schemeClr>
                </a:solidFill>
                <a:latin typeface="微软雅黑" pitchFamily="34" charset="-122"/>
                <a:ea typeface="微软雅黑" pitchFamily="34" charset="-122"/>
              </a:rPr>
              <a:t>，向全美校友通报各地的活动，颇得旅美南开校友们的好评。</a:t>
            </a:r>
          </a:p>
          <a:p>
            <a:pPr>
              <a:lnSpc>
                <a:spcPct val="150000"/>
              </a:lnSpc>
              <a:spcBef>
                <a:spcPts val="1000"/>
              </a:spcBef>
              <a:defRPr/>
            </a:pPr>
            <a:endParaRPr lang="zh-CN" altLang="en-US" sz="1600" dirty="0">
              <a:solidFill>
                <a:schemeClr val="tx1">
                  <a:lumMod val="75000"/>
                  <a:lumOff val="25000"/>
                </a:schemeClr>
              </a:solidFill>
              <a:latin typeface="微软雅黑" pitchFamily="34" charset="-122"/>
              <a:ea typeface="微软雅黑" pitchFamily="34" charset="-122"/>
            </a:endParaRPr>
          </a:p>
        </p:txBody>
      </p:sp>
      <p:sp>
        <p:nvSpPr>
          <p:cNvPr id="7266" name="标题 7265"/>
          <p:cNvSpPr>
            <a:spLocks noGrp="1"/>
          </p:cNvSpPr>
          <p:nvPr>
            <p:ph type="title"/>
          </p:nvPr>
        </p:nvSpPr>
        <p:spPr/>
        <p:txBody>
          <a:bodyPr/>
          <a:lstStyle/>
          <a:p>
            <a:r>
              <a:rPr lang="zh-CN" altLang="en-US" dirty="0"/>
              <a:t>旅美南开校友会发展简史</a:t>
            </a:r>
            <a:r>
              <a:rPr lang="en-US" altLang="zh-CN" dirty="0"/>
              <a:t>——</a:t>
            </a:r>
            <a:r>
              <a:rPr lang="zh-CN" altLang="en-US" dirty="0"/>
              <a:t>成长</a:t>
            </a:r>
          </a:p>
        </p:txBody>
      </p:sp>
      <p:sp>
        <p:nvSpPr>
          <p:cNvPr id="8" name="文本框 7"/>
          <p:cNvSpPr txBox="1"/>
          <p:nvPr/>
        </p:nvSpPr>
        <p:spPr>
          <a:xfrm>
            <a:off x="1872538" y="6069368"/>
            <a:ext cx="2049517" cy="283779"/>
          </a:xfrm>
          <a:prstGeom prst="rect">
            <a:avLst/>
          </a:prstGeom>
          <a:noFill/>
        </p:spPr>
        <p:txBody>
          <a:bodyPr wrap="none" rtlCol="0">
            <a:noAutofit/>
          </a:bodyPr>
          <a:lstStyle/>
          <a:p>
            <a:pPr algn="ctr"/>
            <a:r>
              <a:rPr lang="zh-CN" altLang="en-US" sz="1100" dirty="0">
                <a:latin typeface="微软雅黑" pitchFamily="34" charset="-122"/>
                <a:ea typeface="微软雅黑" pitchFamily="34" charset="-122"/>
              </a:rPr>
              <a:t>旅美南开校友会通讯</a:t>
            </a:r>
            <a:endParaRPr lang="en-US" altLang="zh-CN" sz="1100" dirty="0">
              <a:latin typeface="微软雅黑" pitchFamily="34" charset="-122"/>
              <a:ea typeface="微软雅黑" pitchFamily="34" charset="-122"/>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0135" y="1564794"/>
            <a:ext cx="2571464" cy="343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58255" y="2160067"/>
            <a:ext cx="24638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23617" y="2766239"/>
            <a:ext cx="24114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52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789196" y="1211600"/>
            <a:ext cx="5140476" cy="2067233"/>
          </a:xfrm>
          <a:prstGeom prst="rect">
            <a:avLst/>
          </a:prstGeom>
          <a:noFill/>
        </p:spPr>
        <p:txBody>
          <a:bodyPr wrap="square" lIns="72000" rIns="72000">
            <a:spAutoFit/>
          </a:bodyPr>
          <a:lstStyle/>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1989</a:t>
            </a:r>
            <a:r>
              <a:rPr lang="zh-CN" altLang="en-US" sz="1600" dirty="0">
                <a:solidFill>
                  <a:schemeClr val="tx1">
                    <a:lumMod val="75000"/>
                    <a:lumOff val="25000"/>
                  </a:schemeClr>
                </a:solidFill>
                <a:latin typeface="微软雅黑" pitchFamily="34" charset="-122"/>
                <a:ea typeface="微软雅黑" pitchFamily="34" charset="-122"/>
              </a:rPr>
              <a:t>年喻娴才学姐接任会长，除传统活动外，还组织郊游等丰富多彩的活动，吸引了不少改革开放后留美的年青校友参加。</a:t>
            </a:r>
          </a:p>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继续补充更新</a:t>
            </a:r>
            <a:r>
              <a:rPr lang="en-US" altLang="zh-CN" sz="1600" dirty="0">
                <a:solidFill>
                  <a:schemeClr val="tx1">
                    <a:lumMod val="75000"/>
                    <a:lumOff val="25000"/>
                  </a:schemeClr>
                </a:solidFill>
                <a:latin typeface="微软雅黑" pitchFamily="34" charset="-122"/>
                <a:ea typeface="微软雅黑" pitchFamily="34" charset="-122"/>
              </a:rPr>
              <a:t>《</a:t>
            </a:r>
            <a:r>
              <a:rPr lang="zh-CN" altLang="en-US" sz="1600" dirty="0">
                <a:solidFill>
                  <a:schemeClr val="tx1">
                    <a:lumMod val="75000"/>
                    <a:lumOff val="25000"/>
                  </a:schemeClr>
                </a:solidFill>
                <a:latin typeface="微软雅黑" pitchFamily="34" charset="-122"/>
                <a:ea typeface="微软雅黑" pitchFamily="34" charset="-122"/>
              </a:rPr>
              <a:t>旅美南开校友通讯录</a:t>
            </a:r>
            <a:r>
              <a:rPr lang="en-US" altLang="zh-CN" sz="1600" dirty="0">
                <a:solidFill>
                  <a:schemeClr val="tx1">
                    <a:lumMod val="75000"/>
                    <a:lumOff val="25000"/>
                  </a:schemeClr>
                </a:solidFill>
                <a:latin typeface="微软雅黑" pitchFamily="34" charset="-122"/>
                <a:ea typeface="微软雅黑" pitchFamily="34" charset="-122"/>
              </a:rPr>
              <a:t>》</a:t>
            </a:r>
            <a:r>
              <a:rPr lang="zh-CN" altLang="en-US" sz="1600" dirty="0">
                <a:solidFill>
                  <a:schemeClr val="tx1">
                    <a:lumMod val="75000"/>
                    <a:lumOff val="25000"/>
                  </a:schemeClr>
                </a:solidFill>
                <a:latin typeface="微软雅黑" pitchFamily="34" charset="-122"/>
                <a:ea typeface="微软雅黑" pitchFamily="34" charset="-122"/>
              </a:rPr>
              <a:t>和编辑发行</a:t>
            </a:r>
            <a:r>
              <a:rPr lang="en-US" altLang="zh-CN" sz="1600" dirty="0">
                <a:solidFill>
                  <a:schemeClr val="tx1">
                    <a:lumMod val="75000"/>
                    <a:lumOff val="25000"/>
                  </a:schemeClr>
                </a:solidFill>
                <a:latin typeface="微软雅黑" pitchFamily="34" charset="-122"/>
                <a:ea typeface="微软雅黑" pitchFamily="34" charset="-122"/>
              </a:rPr>
              <a:t>《</a:t>
            </a:r>
            <a:r>
              <a:rPr lang="zh-CN" altLang="en-US" sz="1600" dirty="0">
                <a:solidFill>
                  <a:schemeClr val="tx1">
                    <a:lumMod val="75000"/>
                    <a:lumOff val="25000"/>
                  </a:schemeClr>
                </a:solidFill>
                <a:latin typeface="微软雅黑" pitchFamily="34" charset="-122"/>
                <a:ea typeface="微软雅黑" pitchFamily="34" charset="-122"/>
              </a:rPr>
              <a:t>旅美南开校友会通讯</a:t>
            </a:r>
            <a:r>
              <a:rPr lang="en-US" altLang="zh-CN" sz="1600" dirty="0">
                <a:solidFill>
                  <a:schemeClr val="tx1">
                    <a:lumMod val="75000"/>
                    <a:lumOff val="25000"/>
                  </a:schemeClr>
                </a:solidFill>
                <a:latin typeface="微软雅黑" pitchFamily="34" charset="-122"/>
                <a:ea typeface="微软雅黑" pitchFamily="34" charset="-122"/>
              </a:rPr>
              <a:t>》</a:t>
            </a:r>
            <a:r>
              <a:rPr lang="zh-CN" altLang="en-US" sz="1600" dirty="0">
                <a:solidFill>
                  <a:schemeClr val="tx1">
                    <a:lumMod val="75000"/>
                    <a:lumOff val="25000"/>
                  </a:schemeClr>
                </a:solidFill>
                <a:latin typeface="微软雅黑" pitchFamily="34" charset="-122"/>
                <a:ea typeface="微软雅黑" pitchFamily="34" charset="-122"/>
              </a:rPr>
              <a:t>。申请了南开校友会报税号码。</a:t>
            </a:r>
          </a:p>
        </p:txBody>
      </p:sp>
      <p:sp>
        <p:nvSpPr>
          <p:cNvPr id="7266" name="标题 7265"/>
          <p:cNvSpPr>
            <a:spLocks noGrp="1"/>
          </p:cNvSpPr>
          <p:nvPr>
            <p:ph type="title"/>
          </p:nvPr>
        </p:nvSpPr>
        <p:spPr/>
        <p:txBody>
          <a:bodyPr/>
          <a:lstStyle/>
          <a:p>
            <a:r>
              <a:rPr lang="zh-CN" altLang="en-US" dirty="0"/>
              <a:t>旅美南开校友会发展简史</a:t>
            </a:r>
            <a:r>
              <a:rPr lang="en-US" altLang="zh-CN" dirty="0"/>
              <a:t>——</a:t>
            </a:r>
            <a:r>
              <a:rPr lang="zh-CN" altLang="en-US" dirty="0"/>
              <a:t>成长</a:t>
            </a:r>
          </a:p>
        </p:txBody>
      </p:sp>
      <p:grpSp>
        <p:nvGrpSpPr>
          <p:cNvPr id="2" name="组合 1"/>
          <p:cNvGrpSpPr/>
          <p:nvPr/>
        </p:nvGrpSpPr>
        <p:grpSpPr>
          <a:xfrm>
            <a:off x="4403725" y="3278833"/>
            <a:ext cx="3770614" cy="3087669"/>
            <a:chOff x="690174" y="3117197"/>
            <a:chExt cx="3770614" cy="3087669"/>
          </a:xfrm>
        </p:grpSpPr>
        <p:sp>
          <p:nvSpPr>
            <p:cNvPr id="8" name="文本框 7"/>
            <p:cNvSpPr txBox="1"/>
            <p:nvPr/>
          </p:nvSpPr>
          <p:spPr>
            <a:xfrm>
              <a:off x="1550723" y="5921087"/>
              <a:ext cx="2049517" cy="283779"/>
            </a:xfrm>
            <a:prstGeom prst="rect">
              <a:avLst/>
            </a:prstGeom>
            <a:noFill/>
          </p:spPr>
          <p:txBody>
            <a:bodyPr wrap="none" rtlCol="0">
              <a:noAutofit/>
            </a:bodyPr>
            <a:lstStyle/>
            <a:p>
              <a:pPr algn="ctr"/>
              <a:r>
                <a:rPr lang="en-US" altLang="zh-CN" sz="1100" dirty="0">
                  <a:latin typeface="微软雅黑" pitchFamily="34" charset="-122"/>
                  <a:ea typeface="微软雅黑" pitchFamily="34" charset="-122"/>
                </a:rPr>
                <a:t>1992</a:t>
              </a:r>
              <a:r>
                <a:rPr lang="zh-CN" altLang="en-US" sz="1100" dirty="0">
                  <a:latin typeface="微软雅黑" pitchFamily="34" charset="-122"/>
                  <a:ea typeface="微软雅黑" pitchFamily="34" charset="-122"/>
                </a:rPr>
                <a:t>年</a:t>
              </a:r>
              <a:r>
                <a:rPr lang="en-US" altLang="zh-CN" sz="1100" dirty="0">
                  <a:latin typeface="微软雅黑" pitchFamily="34" charset="-122"/>
                  <a:ea typeface="微软雅黑" pitchFamily="34" charset="-122"/>
                </a:rPr>
                <a:t>7</a:t>
              </a:r>
              <a:r>
                <a:rPr lang="zh-CN" altLang="en-US" sz="1100" dirty="0">
                  <a:latin typeface="微软雅黑" pitchFamily="34" charset="-122"/>
                  <a:ea typeface="微软雅黑" pitchFamily="34" charset="-122"/>
                </a:rPr>
                <a:t>月</a:t>
              </a:r>
              <a:r>
                <a:rPr lang="en-US" altLang="zh-CN" sz="1100" dirty="0">
                  <a:latin typeface="微软雅黑" pitchFamily="34" charset="-122"/>
                  <a:ea typeface="微软雅黑" pitchFamily="34" charset="-122"/>
                </a:rPr>
                <a:t>19</a:t>
              </a:r>
              <a:r>
                <a:rPr lang="zh-CN" altLang="en-US" sz="1100" dirty="0">
                  <a:latin typeface="微软雅黑" pitchFamily="34" charset="-122"/>
                  <a:ea typeface="微软雅黑" pitchFamily="34" charset="-122"/>
                </a:rPr>
                <a:t>日南开校友会郊游合影</a:t>
              </a:r>
              <a:endParaRPr lang="en-US" altLang="zh-CN" sz="1100" dirty="0">
                <a:latin typeface="微软雅黑" pitchFamily="34" charset="-122"/>
                <a:ea typeface="微软雅黑" pitchFamily="34" charset="-122"/>
              </a:endParaRP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174" y="3117197"/>
              <a:ext cx="3770614" cy="2675516"/>
            </a:xfrm>
            <a:prstGeom prst="roundRect">
              <a:avLst>
                <a:gd name="adj" fmla="val 8100"/>
              </a:avLst>
            </a:prstGeom>
          </p:spPr>
        </p:pic>
      </p:grpSp>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006" y="2014168"/>
            <a:ext cx="3412386" cy="264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6006" y="2887560"/>
            <a:ext cx="2592208" cy="31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4"/>
          <p:cNvSpPr txBox="1"/>
          <p:nvPr/>
        </p:nvSpPr>
        <p:spPr>
          <a:xfrm>
            <a:off x="1079453" y="6082723"/>
            <a:ext cx="2049517" cy="283779"/>
          </a:xfrm>
          <a:prstGeom prst="rect">
            <a:avLst/>
          </a:prstGeom>
          <a:noFill/>
        </p:spPr>
        <p:txBody>
          <a:bodyPr wrap="none" rtlCol="0">
            <a:noAutofit/>
          </a:bodyPr>
          <a:lstStyle/>
          <a:p>
            <a:pPr algn="ctr"/>
            <a:r>
              <a:rPr lang="zh-CN" altLang="en-US" sz="1100" dirty="0">
                <a:latin typeface="微软雅黑" pitchFamily="34" charset="-122"/>
                <a:ea typeface="微软雅黑" pitchFamily="34" charset="-122"/>
              </a:rPr>
              <a:t>校友会报税文件</a:t>
            </a:r>
            <a:endParaRPr lang="en-US" altLang="zh-CN" sz="1100" dirty="0">
              <a:latin typeface="微软雅黑" pitchFamily="34" charset="-122"/>
              <a:ea typeface="微软雅黑" pitchFamily="34" charset="-122"/>
            </a:endParaRPr>
          </a:p>
        </p:txBody>
      </p:sp>
    </p:spTree>
    <p:extLst>
      <p:ext uri="{BB962C8B-B14F-4D97-AF65-F5344CB8AC3E}">
        <p14:creationId xmlns:p14="http://schemas.microsoft.com/office/powerpoint/2010/main" val="105847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789196" y="1211600"/>
            <a:ext cx="5140476" cy="1926553"/>
          </a:xfrm>
          <a:prstGeom prst="rect">
            <a:avLst/>
          </a:prstGeom>
          <a:noFill/>
        </p:spPr>
        <p:txBody>
          <a:bodyPr wrap="square" lIns="72000" rIns="72000">
            <a:spAutoFit/>
          </a:bodyPr>
          <a:lstStyle/>
          <a:p>
            <a:pPr>
              <a:lnSpc>
                <a:spcPct val="150000"/>
              </a:lnSpc>
              <a:spcBef>
                <a:spcPts val="1000"/>
              </a:spcBef>
              <a:defRPr/>
            </a:pPr>
            <a:r>
              <a:rPr lang="zh-CN" altLang="en-US" sz="1400" dirty="0">
                <a:solidFill>
                  <a:schemeClr val="tx1">
                    <a:lumMod val="75000"/>
                    <a:lumOff val="25000"/>
                  </a:schemeClr>
                </a:solidFill>
                <a:latin typeface="微软雅黑" pitchFamily="34" charset="-122"/>
                <a:ea typeface="微软雅黑" pitchFamily="34" charset="-122"/>
              </a:rPr>
              <a:t>继</a:t>
            </a:r>
            <a:r>
              <a:rPr lang="en-US" altLang="zh-CN" sz="1400" dirty="0">
                <a:solidFill>
                  <a:schemeClr val="tx1">
                    <a:lumMod val="75000"/>
                    <a:lumOff val="25000"/>
                  </a:schemeClr>
                </a:solidFill>
                <a:latin typeface="微软雅黑" pitchFamily="34" charset="-122"/>
                <a:ea typeface="微软雅黑" pitchFamily="34" charset="-122"/>
              </a:rPr>
              <a:t>1994</a:t>
            </a:r>
            <a:r>
              <a:rPr lang="zh-CN" altLang="en-US" sz="1400" dirty="0">
                <a:solidFill>
                  <a:schemeClr val="tx1">
                    <a:lumMod val="75000"/>
                    <a:lumOff val="25000"/>
                  </a:schemeClr>
                </a:solidFill>
                <a:latin typeface="微软雅黑" pitchFamily="34" charset="-122"/>
                <a:ea typeface="微软雅黑" pitchFamily="34" charset="-122"/>
              </a:rPr>
              <a:t>年雷雨申会长后，张治中将军三女儿张素初学姐接任会长，积极扩展旅美南开校友会的联系和影响。</a:t>
            </a:r>
          </a:p>
          <a:p>
            <a:pPr>
              <a:lnSpc>
                <a:spcPct val="150000"/>
              </a:lnSpc>
              <a:spcBef>
                <a:spcPts val="1000"/>
              </a:spcBef>
              <a:defRPr/>
            </a:pPr>
            <a:r>
              <a:rPr lang="zh-CN" altLang="en-US" sz="1400" dirty="0">
                <a:solidFill>
                  <a:schemeClr val="tx1">
                    <a:lumMod val="75000"/>
                    <a:lumOff val="25000"/>
                  </a:schemeClr>
                </a:solidFill>
                <a:latin typeface="微软雅黑" pitchFamily="34" charset="-122"/>
                <a:ea typeface="微软雅黑" pitchFamily="34" charset="-122"/>
              </a:rPr>
              <a:t>重新编辑发行了新的</a:t>
            </a:r>
            <a:r>
              <a:rPr lang="en-US" altLang="zh-CN" sz="1400" dirty="0">
                <a:solidFill>
                  <a:schemeClr val="tx1">
                    <a:lumMod val="75000"/>
                    <a:lumOff val="25000"/>
                  </a:schemeClr>
                </a:solidFill>
                <a:latin typeface="微软雅黑" pitchFamily="34" charset="-122"/>
                <a:ea typeface="微软雅黑" pitchFamily="34" charset="-122"/>
              </a:rPr>
              <a:t>《</a:t>
            </a:r>
            <a:r>
              <a:rPr lang="zh-CN" altLang="en-US" sz="1400" dirty="0">
                <a:solidFill>
                  <a:schemeClr val="tx1">
                    <a:lumMod val="75000"/>
                    <a:lumOff val="25000"/>
                  </a:schemeClr>
                </a:solidFill>
                <a:latin typeface="微软雅黑" pitchFamily="34" charset="-122"/>
                <a:ea typeface="微软雅黑" pitchFamily="34" charset="-122"/>
              </a:rPr>
              <a:t>旅美南开校友通讯录</a:t>
            </a:r>
            <a:r>
              <a:rPr lang="en-US" altLang="zh-CN" sz="1400" dirty="0">
                <a:solidFill>
                  <a:schemeClr val="tx1">
                    <a:lumMod val="75000"/>
                    <a:lumOff val="25000"/>
                  </a:schemeClr>
                </a:solidFill>
                <a:latin typeface="微软雅黑" pitchFamily="34" charset="-122"/>
                <a:ea typeface="微软雅黑" pitchFamily="34" charset="-122"/>
              </a:rPr>
              <a:t>》</a:t>
            </a:r>
            <a:r>
              <a:rPr lang="zh-CN" altLang="en-US" sz="1400" dirty="0">
                <a:solidFill>
                  <a:schemeClr val="tx1">
                    <a:lumMod val="75000"/>
                    <a:lumOff val="25000"/>
                  </a:schemeClr>
                </a:solidFill>
                <a:latin typeface="微软雅黑" pitchFamily="34" charset="-122"/>
                <a:ea typeface="微软雅黑" pitchFamily="34" charset="-122"/>
              </a:rPr>
              <a:t>，包括了全美各地的校友</a:t>
            </a:r>
            <a:r>
              <a:rPr lang="en-US" altLang="zh-CN" sz="1400" dirty="0">
                <a:solidFill>
                  <a:schemeClr val="tx1">
                    <a:lumMod val="75000"/>
                    <a:lumOff val="25000"/>
                  </a:schemeClr>
                </a:solidFill>
                <a:latin typeface="微软雅黑" pitchFamily="34" charset="-122"/>
                <a:ea typeface="微软雅黑" pitchFamily="34" charset="-122"/>
              </a:rPr>
              <a:t>800</a:t>
            </a:r>
            <a:r>
              <a:rPr lang="zh-CN" altLang="en-US" sz="1400" dirty="0">
                <a:solidFill>
                  <a:schemeClr val="tx1">
                    <a:lumMod val="75000"/>
                    <a:lumOff val="25000"/>
                  </a:schemeClr>
                </a:solidFill>
                <a:latin typeface="微软雅黑" pitchFamily="34" charset="-122"/>
                <a:ea typeface="微软雅黑" pitchFamily="34" charset="-122"/>
              </a:rPr>
              <a:t>多人。加强与纽约华人社区的联系，参加社区活动。</a:t>
            </a:r>
          </a:p>
          <a:p>
            <a:pPr>
              <a:lnSpc>
                <a:spcPct val="150000"/>
              </a:lnSpc>
              <a:spcBef>
                <a:spcPts val="1000"/>
              </a:spcBef>
              <a:defRPr/>
            </a:pPr>
            <a:r>
              <a:rPr lang="zh-CN" altLang="en-US" sz="1400" dirty="0">
                <a:solidFill>
                  <a:schemeClr val="tx1">
                    <a:lumMod val="75000"/>
                    <a:lumOff val="25000"/>
                  </a:schemeClr>
                </a:solidFill>
                <a:latin typeface="微软雅黑" pitchFamily="34" charset="-122"/>
                <a:ea typeface="微软雅黑" pitchFamily="34" charset="-122"/>
              </a:rPr>
              <a:t>通过了第一部</a:t>
            </a:r>
            <a:r>
              <a:rPr lang="en-US" altLang="zh-CN" sz="1400" dirty="0">
                <a:solidFill>
                  <a:schemeClr val="tx1">
                    <a:lumMod val="75000"/>
                    <a:lumOff val="25000"/>
                  </a:schemeClr>
                </a:solidFill>
                <a:latin typeface="微软雅黑" pitchFamily="34" charset="-122"/>
                <a:ea typeface="微软雅黑" pitchFamily="34" charset="-122"/>
              </a:rPr>
              <a:t>《</a:t>
            </a:r>
            <a:r>
              <a:rPr lang="zh-CN" altLang="en-US" sz="1400" dirty="0">
                <a:solidFill>
                  <a:schemeClr val="tx1">
                    <a:lumMod val="75000"/>
                    <a:lumOff val="25000"/>
                  </a:schemeClr>
                </a:solidFill>
                <a:latin typeface="微软雅黑" pitchFamily="34" charset="-122"/>
                <a:ea typeface="微软雅黑" pitchFamily="34" charset="-122"/>
              </a:rPr>
              <a:t>旅美南开校友会章程</a:t>
            </a:r>
            <a:r>
              <a:rPr lang="en-US" altLang="zh-CN" sz="1400" dirty="0">
                <a:solidFill>
                  <a:schemeClr val="tx1">
                    <a:lumMod val="75000"/>
                    <a:lumOff val="25000"/>
                  </a:schemeClr>
                </a:solidFill>
                <a:latin typeface="微软雅黑" pitchFamily="34" charset="-122"/>
                <a:ea typeface="微软雅黑" pitchFamily="34" charset="-122"/>
              </a:rPr>
              <a:t>》</a:t>
            </a:r>
          </a:p>
        </p:txBody>
      </p:sp>
      <p:sp>
        <p:nvSpPr>
          <p:cNvPr id="7266" name="标题 7265"/>
          <p:cNvSpPr>
            <a:spLocks noGrp="1"/>
          </p:cNvSpPr>
          <p:nvPr>
            <p:ph type="title"/>
          </p:nvPr>
        </p:nvSpPr>
        <p:spPr/>
        <p:txBody>
          <a:bodyPr/>
          <a:lstStyle/>
          <a:p>
            <a:r>
              <a:rPr lang="zh-CN" altLang="en-US" dirty="0"/>
              <a:t>旅美南开校友会发展简史</a:t>
            </a:r>
            <a:r>
              <a:rPr lang="en-US" altLang="zh-CN" dirty="0"/>
              <a:t>——</a:t>
            </a:r>
            <a:r>
              <a:rPr lang="zh-CN" altLang="en-US" dirty="0"/>
              <a:t>成长</a:t>
            </a:r>
          </a:p>
        </p:txBody>
      </p:sp>
      <p:grpSp>
        <p:nvGrpSpPr>
          <p:cNvPr id="2" name="组合 1"/>
          <p:cNvGrpSpPr/>
          <p:nvPr/>
        </p:nvGrpSpPr>
        <p:grpSpPr>
          <a:xfrm>
            <a:off x="4403725" y="3349211"/>
            <a:ext cx="3770614" cy="3003286"/>
            <a:chOff x="690174" y="3187575"/>
            <a:chExt cx="3770614" cy="3003286"/>
          </a:xfrm>
        </p:grpSpPr>
        <p:sp>
          <p:nvSpPr>
            <p:cNvPr id="8" name="文本框 7"/>
            <p:cNvSpPr txBox="1"/>
            <p:nvPr/>
          </p:nvSpPr>
          <p:spPr>
            <a:xfrm>
              <a:off x="1042687" y="5935093"/>
              <a:ext cx="3065590" cy="255768"/>
            </a:xfrm>
            <a:prstGeom prst="rect">
              <a:avLst/>
            </a:prstGeom>
            <a:noFill/>
          </p:spPr>
          <p:txBody>
            <a:bodyPr wrap="none" rtlCol="0">
              <a:noAutofit/>
            </a:bodyPr>
            <a:lstStyle/>
            <a:p>
              <a:pPr algn="ctr"/>
              <a:r>
                <a:rPr lang="en-US" altLang="zh-CN" sz="1100" dirty="0">
                  <a:latin typeface="微软雅黑" pitchFamily="34" charset="-122"/>
                  <a:ea typeface="微软雅黑" pitchFamily="34" charset="-122"/>
                </a:rPr>
                <a:t>1996</a:t>
              </a:r>
              <a:r>
                <a:rPr lang="zh-CN" altLang="en-US" sz="1100" dirty="0">
                  <a:latin typeface="微软雅黑" pitchFamily="34" charset="-122"/>
                  <a:ea typeface="微软雅黑" pitchFamily="34" charset="-122"/>
                </a:rPr>
                <a:t>年</a:t>
              </a:r>
              <a:r>
                <a:rPr lang="en-US" altLang="zh-CN" sz="1100" dirty="0">
                  <a:latin typeface="微软雅黑" pitchFamily="34" charset="-122"/>
                  <a:ea typeface="微软雅黑" pitchFamily="34" charset="-122"/>
                </a:rPr>
                <a:t>10</a:t>
              </a:r>
              <a:r>
                <a:rPr lang="zh-CN" altLang="en-US" sz="1100" dirty="0">
                  <a:latin typeface="微软雅黑" pitchFamily="34" charset="-122"/>
                  <a:ea typeface="微软雅黑" pitchFamily="34" charset="-122"/>
                </a:rPr>
                <a:t>月校友会与张伟超大使共同庆祝校庆</a:t>
              </a:r>
              <a:endParaRPr lang="en-US" altLang="zh-CN" sz="1100" dirty="0">
                <a:latin typeface="微软雅黑" pitchFamily="34" charset="-122"/>
                <a:ea typeface="微软雅黑" pitchFamily="34" charset="-122"/>
              </a:endParaRP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174" y="3187575"/>
              <a:ext cx="3770614" cy="2534760"/>
            </a:xfrm>
            <a:prstGeom prst="roundRect">
              <a:avLst>
                <a:gd name="adj" fmla="val 8100"/>
              </a:avLst>
            </a:prstGeom>
          </p:spPr>
        </p:pic>
      </p:grpSp>
      <p:pic>
        <p:nvPicPr>
          <p:cNvPr id="1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9020" y="1784507"/>
            <a:ext cx="2329372" cy="3197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2744" y="2426139"/>
            <a:ext cx="2005857" cy="317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4"/>
          <p:cNvSpPr txBox="1"/>
          <p:nvPr/>
        </p:nvSpPr>
        <p:spPr>
          <a:xfrm>
            <a:off x="1059253" y="5783675"/>
            <a:ext cx="2049517" cy="283779"/>
          </a:xfrm>
          <a:prstGeom prst="rect">
            <a:avLst/>
          </a:prstGeom>
          <a:noFill/>
        </p:spPr>
        <p:txBody>
          <a:bodyPr wrap="none" rtlCol="0">
            <a:noAutofit/>
          </a:bodyPr>
          <a:lstStyle/>
          <a:p>
            <a:pPr algn="ctr"/>
            <a:r>
              <a:rPr lang="zh-CN" altLang="en-US" sz="1100" dirty="0">
                <a:latin typeface="微软雅黑" pitchFamily="34" charset="-122"/>
                <a:ea typeface="微软雅黑" pitchFamily="34" charset="-122"/>
              </a:rPr>
              <a:t>旅美南开校友通讯录</a:t>
            </a:r>
            <a:endParaRPr lang="en-US" altLang="zh-CN" sz="1100" dirty="0">
              <a:latin typeface="微软雅黑" pitchFamily="34" charset="-122"/>
              <a:ea typeface="微软雅黑" pitchFamily="34" charset="-122"/>
            </a:endParaRPr>
          </a:p>
        </p:txBody>
      </p:sp>
    </p:spTree>
    <p:extLst>
      <p:ext uri="{BB962C8B-B14F-4D97-AF65-F5344CB8AC3E}">
        <p14:creationId xmlns:p14="http://schemas.microsoft.com/office/powerpoint/2010/main" val="371579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旅美南开校友会发展简史</a:t>
            </a:r>
            <a:r>
              <a:rPr lang="en-US" altLang="zh-CN" dirty="0"/>
              <a:t>——</a:t>
            </a:r>
            <a:r>
              <a:rPr lang="zh-CN" altLang="en-US" dirty="0"/>
              <a:t>全美各地区校友会的简历</a:t>
            </a:r>
          </a:p>
        </p:txBody>
      </p:sp>
      <p:pic>
        <p:nvPicPr>
          <p:cNvPr id="3" name="图片 2"/>
          <p:cNvPicPr>
            <a:picLocks noChangeAspect="1"/>
          </p:cNvPicPr>
          <p:nvPr/>
        </p:nvPicPr>
        <p:blipFill>
          <a:blip r:embed="rId2">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792670" y="2175048"/>
            <a:ext cx="5368159" cy="3643429"/>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1994" y="3410292"/>
            <a:ext cx="315310" cy="282100"/>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2353" y="3714662"/>
            <a:ext cx="315310" cy="282100"/>
          </a:xfrm>
          <a:prstGeom prst="rect">
            <a:avLst/>
          </a:prstGeom>
        </p:spPr>
      </p:pic>
      <p:cxnSp>
        <p:nvCxnSpPr>
          <p:cNvPr id="9" name="直接连接符 8"/>
          <p:cNvCxnSpPr>
            <a:stCxn id="7" idx="2"/>
            <a:endCxn id="15" idx="0"/>
          </p:cNvCxnSpPr>
          <p:nvPr/>
        </p:nvCxnSpPr>
        <p:spPr bwMode="auto">
          <a:xfrm flipH="1">
            <a:off x="1000782" y="3996762"/>
            <a:ext cx="1419226" cy="1329424"/>
          </a:xfrm>
          <a:prstGeom prst="line">
            <a:avLst/>
          </a:prstGeom>
          <a:noFill/>
          <a:ln w="38100" cap="flat" cmpd="sng" algn="ctr">
            <a:solidFill>
              <a:srgbClr val="80328C"/>
            </a:solidFill>
            <a:prstDash val="dash"/>
            <a:round/>
            <a:headEnd type="none" w="med" len="med"/>
            <a:tailEnd type="none" w="med" len="med"/>
          </a:ln>
          <a:effectLst/>
        </p:spPr>
      </p:cxnSp>
      <p:sp>
        <p:nvSpPr>
          <p:cNvPr id="15" name="文本框 14"/>
          <p:cNvSpPr txBox="1"/>
          <p:nvPr/>
        </p:nvSpPr>
        <p:spPr>
          <a:xfrm>
            <a:off x="11167" y="5326186"/>
            <a:ext cx="1979230" cy="512019"/>
          </a:xfrm>
          <a:prstGeom prst="rect">
            <a:avLst/>
          </a:prstGeom>
          <a:noFill/>
        </p:spPr>
        <p:txBody>
          <a:bodyPr wrap="none" rtlCol="0">
            <a:noAutofit/>
          </a:bodyPr>
          <a:lstStyle/>
          <a:p>
            <a:r>
              <a:rPr lang="zh-CN" altLang="en-US" sz="1100" dirty="0">
                <a:latin typeface="微软雅黑" pitchFamily="34" charset="-122"/>
                <a:ea typeface="微软雅黑" pitchFamily="34" charset="-122"/>
              </a:rPr>
              <a:t>加州洛杉矶校友于</a:t>
            </a:r>
            <a:r>
              <a:rPr lang="en-US" altLang="zh-CN" sz="1100" dirty="0">
                <a:latin typeface="微软雅黑" pitchFamily="34" charset="-122"/>
                <a:ea typeface="微软雅黑" pitchFamily="34" charset="-122"/>
              </a:rPr>
              <a:t>70</a:t>
            </a:r>
            <a:r>
              <a:rPr lang="zh-CN" altLang="en-US" sz="1100" dirty="0">
                <a:latin typeface="微软雅黑" pitchFamily="34" charset="-122"/>
                <a:ea typeface="微软雅黑" pitchFamily="34" charset="-122"/>
              </a:rPr>
              <a:t>年代晚期</a:t>
            </a:r>
            <a:endParaRPr lang="en-US" altLang="zh-CN" sz="1100" dirty="0">
              <a:latin typeface="微软雅黑" pitchFamily="34" charset="-122"/>
              <a:ea typeface="微软雅黑" pitchFamily="34" charset="-122"/>
            </a:endParaRPr>
          </a:p>
          <a:p>
            <a:r>
              <a:rPr lang="zh-CN" altLang="en-US" sz="1100" dirty="0">
                <a:latin typeface="微软雅黑" pitchFamily="34" charset="-122"/>
                <a:ea typeface="微软雅黑" pitchFamily="34" charset="-122"/>
              </a:rPr>
              <a:t>成立了南加州南开校友会</a:t>
            </a:r>
          </a:p>
        </p:txBody>
      </p:sp>
      <p:cxnSp>
        <p:nvCxnSpPr>
          <p:cNvPr id="16" name="直接连接符 15"/>
          <p:cNvCxnSpPr>
            <a:stCxn id="5" idx="1"/>
            <a:endCxn id="17" idx="2"/>
          </p:cNvCxnSpPr>
          <p:nvPr/>
        </p:nvCxnSpPr>
        <p:spPr bwMode="auto">
          <a:xfrm flipH="1" flipV="1">
            <a:off x="1000782" y="3282331"/>
            <a:ext cx="1151212" cy="269011"/>
          </a:xfrm>
          <a:prstGeom prst="line">
            <a:avLst/>
          </a:prstGeom>
          <a:noFill/>
          <a:ln w="38100" cap="flat" cmpd="sng" algn="ctr">
            <a:solidFill>
              <a:srgbClr val="80328C"/>
            </a:solidFill>
            <a:prstDash val="dash"/>
            <a:round/>
            <a:headEnd type="none" w="med" len="med"/>
            <a:tailEnd type="none" w="med" len="med"/>
          </a:ln>
          <a:effectLst/>
        </p:spPr>
      </p:cxnSp>
      <p:sp>
        <p:nvSpPr>
          <p:cNvPr id="17" name="文本框 16"/>
          <p:cNvSpPr txBox="1"/>
          <p:nvPr/>
        </p:nvSpPr>
        <p:spPr>
          <a:xfrm>
            <a:off x="11167" y="2770312"/>
            <a:ext cx="1979230" cy="512019"/>
          </a:xfrm>
          <a:prstGeom prst="rect">
            <a:avLst/>
          </a:prstGeom>
          <a:noFill/>
        </p:spPr>
        <p:txBody>
          <a:bodyPr wrap="none" rtlCol="0">
            <a:noAutofit/>
          </a:bodyPr>
          <a:lstStyle/>
          <a:p>
            <a:r>
              <a:rPr lang="zh-CN" altLang="en-US" sz="1100" dirty="0">
                <a:latin typeface="微软雅黑" pitchFamily="34" charset="-122"/>
                <a:ea typeface="微软雅黑" pitchFamily="34" charset="-122"/>
              </a:rPr>
              <a:t>加州旧金山校友于</a:t>
            </a:r>
            <a:r>
              <a:rPr lang="en-US" altLang="zh-CN" sz="1100" dirty="0">
                <a:latin typeface="微软雅黑" pitchFamily="34" charset="-122"/>
                <a:ea typeface="微软雅黑" pitchFamily="34" charset="-122"/>
              </a:rPr>
              <a:t>1963</a:t>
            </a:r>
            <a:r>
              <a:rPr lang="zh-CN" altLang="en-US" sz="1100" dirty="0">
                <a:latin typeface="微软雅黑" pitchFamily="34" charset="-122"/>
                <a:ea typeface="微软雅黑" pitchFamily="34" charset="-122"/>
              </a:rPr>
              <a:t>年</a:t>
            </a:r>
            <a:endParaRPr lang="en-US" altLang="zh-CN" sz="1100" dirty="0">
              <a:latin typeface="微软雅黑" pitchFamily="34" charset="-122"/>
              <a:ea typeface="微软雅黑" pitchFamily="34" charset="-122"/>
            </a:endParaRPr>
          </a:p>
          <a:p>
            <a:r>
              <a:rPr lang="zh-CN" altLang="en-US" sz="1100" dirty="0">
                <a:latin typeface="微软雅黑" pitchFamily="34" charset="-122"/>
                <a:ea typeface="微软雅黑" pitchFamily="34" charset="-122"/>
              </a:rPr>
              <a:t>建立了旧金山湾区南开校友会</a:t>
            </a:r>
          </a:p>
        </p:txBody>
      </p:sp>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8704" y="3692392"/>
            <a:ext cx="315310" cy="282100"/>
          </a:xfrm>
          <a:prstGeom prst="rect">
            <a:avLst/>
          </a:prstGeom>
        </p:spPr>
      </p:pic>
      <p:cxnSp>
        <p:nvCxnSpPr>
          <p:cNvPr id="21" name="直接连接符 20"/>
          <p:cNvCxnSpPr>
            <a:stCxn id="29" idx="1"/>
            <a:endCxn id="26" idx="0"/>
          </p:cNvCxnSpPr>
          <p:nvPr/>
        </p:nvCxnSpPr>
        <p:spPr bwMode="auto">
          <a:xfrm flipH="1">
            <a:off x="5181602" y="2494575"/>
            <a:ext cx="192797" cy="877354"/>
          </a:xfrm>
          <a:prstGeom prst="line">
            <a:avLst/>
          </a:prstGeom>
          <a:noFill/>
          <a:ln w="38100" cap="flat" cmpd="sng" algn="ctr">
            <a:solidFill>
              <a:srgbClr val="80328C"/>
            </a:solidFill>
            <a:prstDash val="dash"/>
            <a:round/>
            <a:headEnd type="none" w="med" len="med"/>
            <a:tailEnd type="none" w="med" len="med"/>
          </a:ln>
          <a:effectLst/>
        </p:spPr>
      </p:cxnSp>
      <p:sp>
        <p:nvSpPr>
          <p:cNvPr id="22" name="文本框 21"/>
          <p:cNvSpPr txBox="1"/>
          <p:nvPr/>
        </p:nvSpPr>
        <p:spPr>
          <a:xfrm>
            <a:off x="6863911" y="4657972"/>
            <a:ext cx="1979230" cy="512019"/>
          </a:xfrm>
          <a:prstGeom prst="rect">
            <a:avLst/>
          </a:prstGeom>
          <a:noFill/>
        </p:spPr>
        <p:txBody>
          <a:bodyPr wrap="none" rtlCol="0">
            <a:noAutofit/>
          </a:bodyPr>
          <a:lstStyle/>
          <a:p>
            <a:r>
              <a:rPr lang="zh-CN" altLang="en-US" sz="1100" dirty="0">
                <a:latin typeface="微软雅黑" pitchFamily="34" charset="-122"/>
                <a:ea typeface="微软雅黑" pitchFamily="34" charset="-122"/>
              </a:rPr>
              <a:t>华盛顿地区校友于</a:t>
            </a:r>
            <a:r>
              <a:rPr lang="en-US" altLang="zh-CN" sz="1100" dirty="0">
                <a:latin typeface="微软雅黑" pitchFamily="34" charset="-122"/>
                <a:ea typeface="微软雅黑" pitchFamily="34" charset="-122"/>
              </a:rPr>
              <a:t>70</a:t>
            </a:r>
            <a:r>
              <a:rPr lang="zh-CN" altLang="en-US" sz="1100" dirty="0">
                <a:latin typeface="微软雅黑" pitchFamily="34" charset="-122"/>
                <a:ea typeface="微软雅黑" pitchFamily="34" charset="-122"/>
              </a:rPr>
              <a:t>年代</a:t>
            </a:r>
            <a:endParaRPr lang="en-US" altLang="zh-CN" sz="1100" dirty="0">
              <a:latin typeface="微软雅黑" pitchFamily="34" charset="-122"/>
              <a:ea typeface="微软雅黑" pitchFamily="34" charset="-122"/>
            </a:endParaRPr>
          </a:p>
          <a:p>
            <a:r>
              <a:rPr lang="zh-CN" altLang="en-US" sz="1100" dirty="0">
                <a:latin typeface="微软雅黑" pitchFamily="34" charset="-122"/>
                <a:ea typeface="微软雅黑" pitchFamily="34" charset="-122"/>
              </a:rPr>
              <a:t>成立了大华盛顿地区南开校友会</a:t>
            </a: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3947" y="3371929"/>
            <a:ext cx="315310" cy="282100"/>
          </a:xfrm>
          <a:prstGeom prst="rect">
            <a:avLst/>
          </a:prstGeom>
        </p:spPr>
      </p:pic>
      <p:sp>
        <p:nvSpPr>
          <p:cNvPr id="29" name="文本框 28"/>
          <p:cNvSpPr txBox="1"/>
          <p:nvPr/>
        </p:nvSpPr>
        <p:spPr>
          <a:xfrm>
            <a:off x="5374399" y="2238565"/>
            <a:ext cx="1979230" cy="512019"/>
          </a:xfrm>
          <a:prstGeom prst="rect">
            <a:avLst/>
          </a:prstGeom>
          <a:noFill/>
        </p:spPr>
        <p:txBody>
          <a:bodyPr wrap="none" rtlCol="0">
            <a:noAutofit/>
          </a:bodyPr>
          <a:lstStyle/>
          <a:p>
            <a:r>
              <a:rPr lang="zh-CN" altLang="en-US" sz="1100" dirty="0">
                <a:latin typeface="微软雅黑" pitchFamily="34" charset="-122"/>
                <a:ea typeface="微软雅黑" pitchFamily="34" charset="-122"/>
              </a:rPr>
              <a:t>芝加哥地区校友与</a:t>
            </a:r>
            <a:r>
              <a:rPr lang="en-US" altLang="zh-CN" sz="1100" dirty="0">
                <a:latin typeface="微软雅黑" pitchFamily="34" charset="-122"/>
                <a:ea typeface="微软雅黑" pitchFamily="34" charset="-122"/>
              </a:rPr>
              <a:t>80</a:t>
            </a:r>
            <a:r>
              <a:rPr lang="zh-CN" altLang="en-US" sz="1100" dirty="0">
                <a:latin typeface="微软雅黑" pitchFamily="34" charset="-122"/>
                <a:ea typeface="微软雅黑" pitchFamily="34" charset="-122"/>
              </a:rPr>
              <a:t>年代</a:t>
            </a:r>
            <a:endParaRPr lang="en-US" altLang="zh-CN" sz="1100" dirty="0">
              <a:latin typeface="微软雅黑" pitchFamily="34" charset="-122"/>
              <a:ea typeface="微软雅黑" pitchFamily="34" charset="-122"/>
            </a:endParaRPr>
          </a:p>
          <a:p>
            <a:r>
              <a:rPr lang="zh-CN" altLang="en-US" sz="1100" dirty="0">
                <a:latin typeface="微软雅黑" pitchFamily="34" charset="-122"/>
                <a:ea typeface="微软雅黑" pitchFamily="34" charset="-122"/>
              </a:rPr>
              <a:t>成立了美国中西部南开校友会</a:t>
            </a:r>
          </a:p>
        </p:txBody>
      </p:sp>
      <p:cxnSp>
        <p:nvCxnSpPr>
          <p:cNvPr id="30" name="直接连接符 29"/>
          <p:cNvCxnSpPr>
            <a:stCxn id="20" idx="2"/>
            <a:endCxn id="22" idx="1"/>
          </p:cNvCxnSpPr>
          <p:nvPr/>
        </p:nvCxnSpPr>
        <p:spPr bwMode="auto">
          <a:xfrm>
            <a:off x="6206359" y="3974492"/>
            <a:ext cx="657552" cy="939490"/>
          </a:xfrm>
          <a:prstGeom prst="line">
            <a:avLst/>
          </a:prstGeom>
          <a:noFill/>
          <a:ln w="38100" cap="flat" cmpd="sng" algn="ctr">
            <a:solidFill>
              <a:srgbClr val="80328C"/>
            </a:solidFill>
            <a:prstDash val="dash"/>
            <a:round/>
            <a:headEnd type="none" w="med" len="med"/>
            <a:tailEnd type="none" w="med" len="med"/>
          </a:ln>
          <a:effectLst/>
        </p:spPr>
      </p:cxnSp>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7674" y="3371929"/>
            <a:ext cx="315310" cy="282100"/>
          </a:xfrm>
          <a:prstGeom prst="rect">
            <a:avLst/>
          </a:prstGeom>
        </p:spPr>
      </p:pic>
      <p:sp>
        <p:nvSpPr>
          <p:cNvPr id="40" name="TextBox 2"/>
          <p:cNvSpPr txBox="1"/>
          <p:nvPr/>
        </p:nvSpPr>
        <p:spPr>
          <a:xfrm>
            <a:off x="2563937" y="1255889"/>
            <a:ext cx="6629988" cy="700576"/>
          </a:xfrm>
          <a:prstGeom prst="rect">
            <a:avLst/>
          </a:prstGeom>
          <a:noFill/>
        </p:spPr>
        <p:txBody>
          <a:bodyPr wrap="square" lIns="72000" rIns="72000">
            <a:spAutoFit/>
          </a:bodyPr>
          <a:lstStyle/>
          <a:p>
            <a:pPr>
              <a:lnSpc>
                <a:spcPct val="150000"/>
              </a:lnSpc>
              <a:spcBef>
                <a:spcPts val="1000"/>
              </a:spcBef>
              <a:defRPr/>
            </a:pPr>
            <a:r>
              <a:rPr lang="zh-CN" altLang="en-US" sz="1400" dirty="0">
                <a:solidFill>
                  <a:schemeClr val="tx1">
                    <a:lumMod val="75000"/>
                    <a:lumOff val="25000"/>
                  </a:schemeClr>
                </a:solidFill>
                <a:latin typeface="微软雅黑" pitchFamily="34" charset="-122"/>
                <a:ea typeface="微软雅黑" pitchFamily="34" charset="-122"/>
              </a:rPr>
              <a:t>旅美南开校友会早期时并没有地区的分别</a:t>
            </a:r>
            <a:r>
              <a:rPr lang="en-US" altLang="zh-CN" sz="1400" dirty="0">
                <a:solidFill>
                  <a:schemeClr val="tx1">
                    <a:lumMod val="75000"/>
                    <a:lumOff val="25000"/>
                  </a:schemeClr>
                </a:solidFill>
                <a:latin typeface="微软雅黑" pitchFamily="34" charset="-122"/>
                <a:ea typeface="微软雅黑" pitchFamily="34" charset="-122"/>
              </a:rPr>
              <a:t>, </a:t>
            </a:r>
            <a:r>
              <a:rPr lang="zh-CN" altLang="en-US" sz="1400" dirty="0">
                <a:solidFill>
                  <a:schemeClr val="tx1">
                    <a:lumMod val="75000"/>
                    <a:lumOff val="25000"/>
                  </a:schemeClr>
                </a:solidFill>
                <a:latin typeface="微软雅黑" pitchFamily="34" charset="-122"/>
                <a:ea typeface="微软雅黑" pitchFamily="34" charset="-122"/>
              </a:rPr>
              <a:t>纽约校友会负责向全美各地校友进行联络和交流。随着校友的增多，一些大都会地区陆续建立了自己的南开校友会。</a:t>
            </a:r>
          </a:p>
        </p:txBody>
      </p:sp>
      <p:sp>
        <p:nvSpPr>
          <p:cNvPr id="41" name="TextBox 2"/>
          <p:cNvSpPr txBox="1"/>
          <p:nvPr/>
        </p:nvSpPr>
        <p:spPr>
          <a:xfrm>
            <a:off x="2467304" y="5686772"/>
            <a:ext cx="6629988" cy="700576"/>
          </a:xfrm>
          <a:prstGeom prst="rect">
            <a:avLst/>
          </a:prstGeom>
          <a:noFill/>
        </p:spPr>
        <p:txBody>
          <a:bodyPr wrap="square" lIns="72000" rIns="72000">
            <a:spAutoFit/>
          </a:bodyPr>
          <a:lstStyle/>
          <a:p>
            <a:pPr>
              <a:lnSpc>
                <a:spcPct val="150000"/>
              </a:lnSpc>
              <a:spcBef>
                <a:spcPts val="1000"/>
              </a:spcBef>
              <a:defRPr/>
            </a:pPr>
            <a:r>
              <a:rPr lang="zh-CN" altLang="en-US" sz="1400" dirty="0">
                <a:solidFill>
                  <a:schemeClr val="tx1">
                    <a:lumMod val="75000"/>
                    <a:lumOff val="25000"/>
                  </a:schemeClr>
                </a:solidFill>
                <a:latin typeface="微软雅黑" pitchFamily="34" charset="-122"/>
                <a:ea typeface="微软雅黑" pitchFamily="34" charset="-122"/>
              </a:rPr>
              <a:t>各地区南开校友会有自己的通讯录，开展独立的活动，但直至</a:t>
            </a:r>
            <a:r>
              <a:rPr lang="en-US" altLang="zh-CN" sz="1400" dirty="0">
                <a:solidFill>
                  <a:schemeClr val="tx1">
                    <a:lumMod val="75000"/>
                    <a:lumOff val="25000"/>
                  </a:schemeClr>
                </a:solidFill>
                <a:latin typeface="微软雅黑" pitchFamily="34" charset="-122"/>
                <a:ea typeface="微软雅黑" pitchFamily="34" charset="-122"/>
              </a:rPr>
              <a:t>90</a:t>
            </a:r>
            <a:r>
              <a:rPr lang="zh-CN" altLang="en-US" sz="1400" dirty="0">
                <a:solidFill>
                  <a:schemeClr val="tx1">
                    <a:lumMod val="75000"/>
                    <a:lumOff val="25000"/>
                  </a:schemeClr>
                </a:solidFill>
                <a:latin typeface="微软雅黑" pitchFamily="34" charset="-122"/>
                <a:ea typeface="微软雅黑" pitchFamily="34" charset="-122"/>
              </a:rPr>
              <a:t>年代仍和纽约旅美校友会保持着密切联系。</a:t>
            </a:r>
          </a:p>
        </p:txBody>
      </p:sp>
      <p:cxnSp>
        <p:nvCxnSpPr>
          <p:cNvPr id="42" name="直接连接符 41"/>
          <p:cNvCxnSpPr>
            <a:stCxn id="36" idx="3"/>
          </p:cNvCxnSpPr>
          <p:nvPr/>
        </p:nvCxnSpPr>
        <p:spPr bwMode="auto">
          <a:xfrm flipV="1">
            <a:off x="6522984" y="3389486"/>
            <a:ext cx="442254" cy="123493"/>
          </a:xfrm>
          <a:prstGeom prst="line">
            <a:avLst/>
          </a:prstGeom>
          <a:noFill/>
          <a:ln w="38100" cap="flat" cmpd="sng" algn="ctr">
            <a:solidFill>
              <a:srgbClr val="80328C"/>
            </a:solidFill>
            <a:prstDash val="dash"/>
            <a:round/>
            <a:headEnd type="none" w="med" len="med"/>
            <a:tailEnd type="none" w="med" len="med"/>
          </a:ln>
          <a:effectLst/>
        </p:spPr>
      </p:cxnSp>
      <p:sp>
        <p:nvSpPr>
          <p:cNvPr id="45" name="文本框 44"/>
          <p:cNvSpPr txBox="1"/>
          <p:nvPr/>
        </p:nvSpPr>
        <p:spPr>
          <a:xfrm>
            <a:off x="6941427" y="3244541"/>
            <a:ext cx="1979230" cy="512019"/>
          </a:xfrm>
          <a:prstGeom prst="rect">
            <a:avLst/>
          </a:prstGeom>
          <a:noFill/>
        </p:spPr>
        <p:txBody>
          <a:bodyPr wrap="none" rtlCol="0">
            <a:noAutofit/>
          </a:bodyPr>
          <a:lstStyle/>
          <a:p>
            <a:r>
              <a:rPr lang="zh-CN" altLang="en-US" sz="1100" dirty="0">
                <a:latin typeface="微软雅黑" pitchFamily="34" charset="-122"/>
                <a:ea typeface="微软雅黑" pitchFamily="34" charset="-122"/>
              </a:rPr>
              <a:t>大纽约地区校友会</a:t>
            </a:r>
          </a:p>
        </p:txBody>
      </p:sp>
    </p:spTree>
    <p:extLst>
      <p:ext uri="{BB962C8B-B14F-4D97-AF65-F5344CB8AC3E}">
        <p14:creationId xmlns:p14="http://schemas.microsoft.com/office/powerpoint/2010/main" val="253682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ym typeface="Wingdings" panose="05000000000000000000" pitchFamily="2" charset="2"/>
              </a:rPr>
              <a:t>旅美南开校友会简史</a:t>
            </a:r>
            <a:r>
              <a:rPr lang="en-US" altLang="zh-CN" dirty="0">
                <a:sym typeface="Wingdings" panose="05000000000000000000" pitchFamily="2" charset="2"/>
              </a:rPr>
              <a:t>——21</a:t>
            </a:r>
            <a:r>
              <a:rPr lang="zh-CN" altLang="en-US" dirty="0">
                <a:sym typeface="Wingdings" panose="05000000000000000000" pitchFamily="2" charset="2"/>
              </a:rPr>
              <a:t>世纪</a:t>
            </a:r>
            <a:endParaRPr lang="zh-CN" altLang="en-US" dirty="0"/>
          </a:p>
        </p:txBody>
      </p:sp>
      <p:grpSp>
        <p:nvGrpSpPr>
          <p:cNvPr id="59" name="组合 58"/>
          <p:cNvGrpSpPr/>
          <p:nvPr/>
        </p:nvGrpSpPr>
        <p:grpSpPr>
          <a:xfrm>
            <a:off x="3635896" y="989731"/>
            <a:ext cx="4896917" cy="1719342"/>
            <a:chOff x="3635896" y="1870223"/>
            <a:chExt cx="4896917" cy="1719342"/>
          </a:xfrm>
        </p:grpSpPr>
        <p:sp>
          <p:nvSpPr>
            <p:cNvPr id="60" name="内容占位符 2"/>
            <p:cNvSpPr txBox="1">
              <a:spLocks/>
            </p:cNvSpPr>
            <p:nvPr/>
          </p:nvSpPr>
          <p:spPr bwMode="auto">
            <a:xfrm>
              <a:off x="3767279" y="1870223"/>
              <a:ext cx="4748071" cy="171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1pPr>
              <a:lvl2pPr marL="45720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2pPr>
              <a:lvl3pPr marL="91440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3pPr>
              <a:lvl4pPr marL="137160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4pPr>
              <a:lvl5pPr marL="182880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kumimoji="0" lang="zh-CN" altLang="en-US" sz="2400" b="1" i="0" u="none" strike="noStrike" kern="1200" cap="none" spc="0" normalizeH="0" baseline="0" noProof="0" dirty="0">
                  <a:ln>
                    <a:noFill/>
                  </a:ln>
                  <a:solidFill>
                    <a:srgbClr val="80328C"/>
                  </a:solidFill>
                  <a:effectLst/>
                  <a:uLnTx/>
                  <a:uFillTx/>
                  <a:latin typeface="微软雅黑" panose="020B0503020204020204" pitchFamily="34" charset="-122"/>
                  <a:ea typeface="微软雅黑" panose="020B0503020204020204" pitchFamily="34" charset="-122"/>
                </a:rPr>
                <a:t>注册机构</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
              </a:r>
              <a:b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br>
              <a:r>
                <a:rPr lang="en-US" altLang="zh-CN" sz="1400" dirty="0" smtClean="0">
                  <a:solidFill>
                    <a:schemeClr val="tx1">
                      <a:lumMod val="75000"/>
                      <a:lumOff val="25000"/>
                    </a:schemeClr>
                  </a:solidFill>
                </a:rPr>
                <a:t>2001</a:t>
              </a:r>
              <a:r>
                <a:rPr lang="zh-CN" altLang="en-US" sz="1400" dirty="0" smtClean="0">
                  <a:solidFill>
                    <a:schemeClr val="tx1">
                      <a:lumMod val="75000"/>
                      <a:lumOff val="25000"/>
                    </a:schemeClr>
                  </a:solidFill>
                </a:rPr>
                <a:t>年</a:t>
              </a:r>
              <a:r>
                <a:rPr lang="zh-CN" altLang="en-US" sz="1400" dirty="0">
                  <a:solidFill>
                    <a:schemeClr val="tx1">
                      <a:lumMod val="75000"/>
                      <a:lumOff val="25000"/>
                    </a:schemeClr>
                  </a:solidFill>
                </a:rPr>
                <a:t>旅美南开校友会在纽约州教育局和纽约州政府正式注册为非盈利组织</a:t>
              </a:r>
              <a:r>
                <a:rPr lang="en-US" altLang="zh-CN" sz="1400" dirty="0">
                  <a:solidFill>
                    <a:schemeClr val="tx1">
                      <a:lumMod val="75000"/>
                      <a:lumOff val="25000"/>
                    </a:schemeClr>
                  </a:solidFill>
                </a:rPr>
                <a:t>, </a:t>
              </a:r>
              <a:r>
                <a:rPr lang="zh-CN" altLang="en-US" sz="1400" dirty="0">
                  <a:solidFill>
                    <a:schemeClr val="tx1">
                      <a:lumMod val="75000"/>
                      <a:lumOff val="25000"/>
                    </a:schemeClr>
                  </a:solidFill>
                </a:rPr>
                <a:t>英文名为 “</a:t>
              </a:r>
              <a:r>
                <a:rPr lang="en-US" altLang="zh-CN" sz="1400" dirty="0">
                  <a:solidFill>
                    <a:schemeClr val="tx1">
                      <a:lumMod val="75000"/>
                      <a:lumOff val="25000"/>
                    </a:schemeClr>
                  </a:solidFill>
                </a:rPr>
                <a:t>Nankai Alumni Association </a:t>
              </a:r>
              <a:r>
                <a:rPr lang="en-US" altLang="zh-CN" sz="1400" dirty="0" err="1">
                  <a:solidFill>
                    <a:schemeClr val="tx1">
                      <a:lumMod val="75000"/>
                      <a:lumOff val="25000"/>
                    </a:schemeClr>
                  </a:solidFill>
                </a:rPr>
                <a:t>Inc</a:t>
              </a:r>
              <a:r>
                <a:rPr lang="en-US" altLang="zh-CN" sz="1400" dirty="0">
                  <a:solidFill>
                    <a:schemeClr val="tx1">
                      <a:lumMod val="75000"/>
                      <a:lumOff val="25000"/>
                    </a:schemeClr>
                  </a:solidFill>
                </a:rPr>
                <a:t>”</a:t>
              </a:r>
              <a:r>
                <a:rPr lang="zh-CN" altLang="en-US" sz="1400" dirty="0">
                  <a:solidFill>
                    <a:schemeClr val="tx1">
                      <a:lumMod val="75000"/>
                      <a:lumOff val="25000"/>
                    </a:schemeClr>
                  </a:solidFill>
                </a:rPr>
                <a:t>。从此</a:t>
              </a:r>
              <a:r>
                <a:rPr lang="en-US" altLang="zh-CN" sz="1400" dirty="0">
                  <a:solidFill>
                    <a:schemeClr val="tx1">
                      <a:lumMod val="75000"/>
                      <a:lumOff val="25000"/>
                    </a:schemeClr>
                  </a:solidFill>
                </a:rPr>
                <a:t>, </a:t>
              </a:r>
              <a:r>
                <a:rPr lang="zh-CN" altLang="en-US" sz="1400" dirty="0">
                  <a:solidFill>
                    <a:schemeClr val="tx1">
                      <a:lumMod val="75000"/>
                      <a:lumOff val="25000"/>
                    </a:schemeClr>
                  </a:solidFill>
                </a:rPr>
                <a:t>纽约旅美南开校友会走上了法制化、制度化的道路</a:t>
              </a:r>
              <a:r>
                <a:rPr lang="en-US" altLang="zh-CN" sz="1400" dirty="0">
                  <a:solidFill>
                    <a:schemeClr val="tx1">
                      <a:lumMod val="75000"/>
                      <a:lumOff val="25000"/>
                    </a:schemeClr>
                  </a:solidFill>
                </a:rPr>
                <a:t>, </a:t>
              </a:r>
              <a:r>
                <a:rPr lang="zh-CN" altLang="en-US" sz="1400" dirty="0">
                  <a:solidFill>
                    <a:schemeClr val="tx1">
                      <a:lumMod val="75000"/>
                      <a:lumOff val="25000"/>
                    </a:schemeClr>
                  </a:solidFill>
                </a:rPr>
                <a:t>开始了一个新的发展时代。</a:t>
              </a:r>
              <a:endParaRPr lang="zh-CN" altLang="en-US" sz="1800" dirty="0">
                <a:solidFill>
                  <a:schemeClr val="tx1">
                    <a:lumMod val="75000"/>
                    <a:lumOff val="25000"/>
                  </a:schemeClr>
                </a:solidFill>
              </a:endParaRPr>
            </a:p>
          </p:txBody>
        </p:sp>
        <p:sp>
          <p:nvSpPr>
            <p:cNvPr id="61" name="任意多边形 60"/>
            <p:cNvSpPr/>
            <p:nvPr/>
          </p:nvSpPr>
          <p:spPr>
            <a:xfrm>
              <a:off x="3635896" y="2221413"/>
              <a:ext cx="4896917" cy="1368152"/>
            </a:xfrm>
            <a:custGeom>
              <a:avLst/>
              <a:gdLst>
                <a:gd name="connsiteX0" fmla="*/ 0 w 4896917"/>
                <a:gd name="connsiteY0" fmla="*/ 0 h 1368152"/>
                <a:gd name="connsiteX1" fmla="*/ 144016 w 4896917"/>
                <a:gd name="connsiteY1" fmla="*/ 0 h 1368152"/>
                <a:gd name="connsiteX2" fmla="*/ 144016 w 4896917"/>
                <a:gd name="connsiteY2" fmla="*/ 271483 h 1368152"/>
                <a:gd name="connsiteX3" fmla="*/ 1440160 w 4896917"/>
                <a:gd name="connsiteY3" fmla="*/ 271483 h 1368152"/>
                <a:gd name="connsiteX4" fmla="*/ 1440160 w 4896917"/>
                <a:gd name="connsiteY4" fmla="*/ 0 h 1368152"/>
                <a:gd name="connsiteX5" fmla="*/ 4896917 w 4896917"/>
                <a:gd name="connsiteY5" fmla="*/ 0 h 1368152"/>
                <a:gd name="connsiteX6" fmla="*/ 4896917 w 4896917"/>
                <a:gd name="connsiteY6" fmla="*/ 1368152 h 1368152"/>
                <a:gd name="connsiteX7" fmla="*/ 0 w 4896917"/>
                <a:gd name="connsiteY7" fmla="*/ 1368152 h 1368152"/>
                <a:gd name="connsiteX8" fmla="*/ 0 w 4896917"/>
                <a:gd name="connsiteY8" fmla="*/ 0 h 1368152"/>
                <a:gd name="connsiteX0" fmla="*/ 0 w 4896917"/>
                <a:gd name="connsiteY0" fmla="*/ 0 h 1368152"/>
                <a:gd name="connsiteX1" fmla="*/ 144016 w 4896917"/>
                <a:gd name="connsiteY1" fmla="*/ 0 h 1368152"/>
                <a:gd name="connsiteX2" fmla="*/ 144016 w 4896917"/>
                <a:gd name="connsiteY2" fmla="*/ 271483 h 1368152"/>
                <a:gd name="connsiteX3" fmla="*/ 1440160 w 4896917"/>
                <a:gd name="connsiteY3" fmla="*/ 0 h 1368152"/>
                <a:gd name="connsiteX4" fmla="*/ 4896917 w 4896917"/>
                <a:gd name="connsiteY4" fmla="*/ 0 h 1368152"/>
                <a:gd name="connsiteX5" fmla="*/ 4896917 w 4896917"/>
                <a:gd name="connsiteY5" fmla="*/ 1368152 h 1368152"/>
                <a:gd name="connsiteX6" fmla="*/ 0 w 4896917"/>
                <a:gd name="connsiteY6" fmla="*/ 1368152 h 1368152"/>
                <a:gd name="connsiteX7" fmla="*/ 0 w 4896917"/>
                <a:gd name="connsiteY7" fmla="*/ 0 h 1368152"/>
                <a:gd name="connsiteX0" fmla="*/ 144016 w 4896917"/>
                <a:gd name="connsiteY0" fmla="*/ 271483 h 1368152"/>
                <a:gd name="connsiteX1" fmla="*/ 1440160 w 4896917"/>
                <a:gd name="connsiteY1" fmla="*/ 0 h 1368152"/>
                <a:gd name="connsiteX2" fmla="*/ 4896917 w 4896917"/>
                <a:gd name="connsiteY2" fmla="*/ 0 h 1368152"/>
                <a:gd name="connsiteX3" fmla="*/ 4896917 w 4896917"/>
                <a:gd name="connsiteY3" fmla="*/ 1368152 h 1368152"/>
                <a:gd name="connsiteX4" fmla="*/ 0 w 4896917"/>
                <a:gd name="connsiteY4" fmla="*/ 1368152 h 1368152"/>
                <a:gd name="connsiteX5" fmla="*/ 0 w 4896917"/>
                <a:gd name="connsiteY5" fmla="*/ 0 h 1368152"/>
                <a:gd name="connsiteX6" fmla="*/ 144016 w 4896917"/>
                <a:gd name="connsiteY6" fmla="*/ 0 h 1368152"/>
                <a:gd name="connsiteX7" fmla="*/ 235456 w 4896917"/>
                <a:gd name="connsiteY7" fmla="*/ 362923 h 1368152"/>
                <a:gd name="connsiteX0" fmla="*/ 144016 w 4896917"/>
                <a:gd name="connsiteY0" fmla="*/ 271483 h 1368152"/>
                <a:gd name="connsiteX1" fmla="*/ 1440160 w 4896917"/>
                <a:gd name="connsiteY1" fmla="*/ 0 h 1368152"/>
                <a:gd name="connsiteX2" fmla="*/ 4896917 w 4896917"/>
                <a:gd name="connsiteY2" fmla="*/ 0 h 1368152"/>
                <a:gd name="connsiteX3" fmla="*/ 4896917 w 4896917"/>
                <a:gd name="connsiteY3" fmla="*/ 1368152 h 1368152"/>
                <a:gd name="connsiteX4" fmla="*/ 0 w 4896917"/>
                <a:gd name="connsiteY4" fmla="*/ 1368152 h 1368152"/>
                <a:gd name="connsiteX5" fmla="*/ 0 w 4896917"/>
                <a:gd name="connsiteY5" fmla="*/ 0 h 1368152"/>
                <a:gd name="connsiteX6" fmla="*/ 144016 w 4896917"/>
                <a:gd name="connsiteY6" fmla="*/ 0 h 1368152"/>
                <a:gd name="connsiteX0" fmla="*/ 1440160 w 4896917"/>
                <a:gd name="connsiteY0" fmla="*/ 0 h 1368152"/>
                <a:gd name="connsiteX1" fmla="*/ 4896917 w 4896917"/>
                <a:gd name="connsiteY1" fmla="*/ 0 h 1368152"/>
                <a:gd name="connsiteX2" fmla="*/ 4896917 w 4896917"/>
                <a:gd name="connsiteY2" fmla="*/ 1368152 h 1368152"/>
                <a:gd name="connsiteX3" fmla="*/ 0 w 4896917"/>
                <a:gd name="connsiteY3" fmla="*/ 1368152 h 1368152"/>
                <a:gd name="connsiteX4" fmla="*/ 0 w 4896917"/>
                <a:gd name="connsiteY4" fmla="*/ 0 h 1368152"/>
                <a:gd name="connsiteX5" fmla="*/ 144016 w 4896917"/>
                <a:gd name="connsiteY5" fmla="*/ 0 h 136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6917" h="1368152">
                  <a:moveTo>
                    <a:pt x="1440160" y="0"/>
                  </a:moveTo>
                  <a:lnTo>
                    <a:pt x="4896917" y="0"/>
                  </a:lnTo>
                  <a:lnTo>
                    <a:pt x="4896917" y="1368152"/>
                  </a:lnTo>
                  <a:lnTo>
                    <a:pt x="0" y="1368152"/>
                  </a:lnTo>
                  <a:lnTo>
                    <a:pt x="0" y="0"/>
                  </a:lnTo>
                  <a:lnTo>
                    <a:pt x="144016" y="0"/>
                  </a:lnTo>
                </a:path>
              </a:pathLst>
            </a:custGeom>
            <a:noFill/>
            <a:ln w="12700" cap="flat" cmpd="sng" algn="ctr">
              <a:solidFill>
                <a:schemeClr val="tx1">
                  <a:lumMod val="50000"/>
                  <a:lumOff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endParaRPr>
            </a:p>
          </p:txBody>
        </p:sp>
      </p:grpSp>
      <p:grpSp>
        <p:nvGrpSpPr>
          <p:cNvPr id="63" name="组合 62"/>
          <p:cNvGrpSpPr/>
          <p:nvPr/>
        </p:nvGrpSpPr>
        <p:grpSpPr>
          <a:xfrm>
            <a:off x="3630827" y="2709743"/>
            <a:ext cx="4896917" cy="1719342"/>
            <a:chOff x="3635896" y="1870223"/>
            <a:chExt cx="4896917" cy="1719342"/>
          </a:xfrm>
        </p:grpSpPr>
        <p:sp>
          <p:nvSpPr>
            <p:cNvPr id="64" name="内容占位符 2"/>
            <p:cNvSpPr txBox="1">
              <a:spLocks/>
            </p:cNvSpPr>
            <p:nvPr/>
          </p:nvSpPr>
          <p:spPr bwMode="auto">
            <a:xfrm>
              <a:off x="3767279" y="1870223"/>
              <a:ext cx="4748071" cy="171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1pPr>
              <a:lvl2pPr marL="45720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2pPr>
              <a:lvl3pPr marL="91440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3pPr>
              <a:lvl4pPr marL="137160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4pPr>
              <a:lvl5pPr marL="182880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kumimoji="0" lang="zh-CN" altLang="en-US" sz="2400" b="1" i="0" u="none" strike="noStrike" kern="1200" cap="none" spc="0" normalizeH="0" baseline="0" noProof="0" dirty="0">
                  <a:ln>
                    <a:noFill/>
                  </a:ln>
                  <a:solidFill>
                    <a:srgbClr val="80328C"/>
                  </a:solidFill>
                  <a:effectLst/>
                  <a:uLnTx/>
                  <a:uFillTx/>
                  <a:latin typeface="微软雅黑" panose="020B0503020204020204" pitchFamily="34" charset="-122"/>
                  <a:ea typeface="微软雅黑" panose="020B0503020204020204" pitchFamily="34" charset="-122"/>
                </a:rPr>
                <a:t>建立网站</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
              </a:r>
              <a:b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br>
              <a:r>
                <a:rPr kumimoji="0" lang="en-US" altLang="zh-CN" sz="1400" b="0" i="0" u="none" strike="noStrike" kern="1200" cap="none" spc="0" normalizeH="0" baseline="0" noProof="0" dirty="0" smtClean="0">
                  <a:ln>
                    <a:noFill/>
                  </a:ln>
                  <a:solidFill>
                    <a:prstClr val="black"/>
                  </a:solidFill>
                  <a:effectLst/>
                  <a:uLnTx/>
                  <a:uFillTx/>
                </a:rPr>
                <a:t>2006</a:t>
              </a:r>
              <a:r>
                <a:rPr kumimoji="0" lang="zh-CN" altLang="en-US" sz="1400" b="0" i="0" u="none" strike="noStrike" kern="1200" cap="none" spc="0" normalizeH="0" baseline="0" noProof="0" dirty="0" smtClean="0">
                  <a:ln>
                    <a:noFill/>
                  </a:ln>
                  <a:solidFill>
                    <a:prstClr val="black"/>
                  </a:solidFill>
                  <a:effectLst/>
                  <a:uLnTx/>
                  <a:uFillTx/>
                </a:rPr>
                <a:t>年旅美南开纽约校友会建立了自己的网站</a:t>
              </a:r>
              <a:r>
                <a:rPr lang="zh-CN" altLang="en-US" sz="1400" dirty="0" smtClean="0">
                  <a:solidFill>
                    <a:schemeClr val="tx1">
                      <a:lumMod val="75000"/>
                      <a:lumOff val="25000"/>
                    </a:schemeClr>
                  </a:solidFill>
                </a:rPr>
                <a:t>，网址：</a:t>
              </a:r>
              <a:r>
                <a:rPr lang="en-US" altLang="zh-CN" sz="1400" dirty="0" smtClean="0">
                  <a:solidFill>
                    <a:schemeClr val="tx1">
                      <a:lumMod val="75000"/>
                      <a:lumOff val="25000"/>
                    </a:schemeClr>
                  </a:solidFill>
                </a:rPr>
                <a:t>http</a:t>
              </a:r>
              <a:r>
                <a:rPr lang="en-US" altLang="zh-CN" sz="1400" dirty="0">
                  <a:solidFill>
                    <a:schemeClr val="tx1">
                      <a:lumMod val="75000"/>
                      <a:lumOff val="25000"/>
                    </a:schemeClr>
                  </a:solidFill>
                </a:rPr>
                <a:t>://www.nkaa.org </a:t>
              </a:r>
              <a:r>
                <a:rPr kumimoji="0" lang="zh-CN" altLang="en-US" sz="1400" b="0" i="0" u="none" strike="noStrike" kern="1200" cap="none" spc="0" normalizeH="0" baseline="0" noProof="0" dirty="0" smtClean="0">
                  <a:ln>
                    <a:noFill/>
                  </a:ln>
                  <a:solidFill>
                    <a:prstClr val="black"/>
                  </a:solidFill>
                  <a:effectLst/>
                  <a:uLnTx/>
                  <a:uFillTx/>
                </a:rPr>
                <a:t>。</a:t>
              </a:r>
              <a:r>
                <a:rPr lang="en-US" altLang="zh-CN" sz="1400" dirty="0" smtClean="0">
                  <a:solidFill>
                    <a:schemeClr val="tx1">
                      <a:lumMod val="75000"/>
                      <a:lumOff val="25000"/>
                    </a:schemeClr>
                  </a:solidFill>
                </a:rPr>
                <a:t>2008</a:t>
              </a:r>
              <a:r>
                <a:rPr lang="zh-CN" altLang="en-US" sz="1400" dirty="0">
                  <a:solidFill>
                    <a:schemeClr val="tx1">
                      <a:lumMod val="75000"/>
                      <a:lumOff val="25000"/>
                    </a:schemeClr>
                  </a:solidFill>
                </a:rPr>
                <a:t>年</a:t>
              </a:r>
              <a:r>
                <a:rPr lang="zh-CN" altLang="en-US" sz="1400" dirty="0" smtClean="0">
                  <a:solidFill>
                    <a:schemeClr val="tx1">
                      <a:lumMod val="75000"/>
                      <a:lumOff val="25000"/>
                    </a:schemeClr>
                  </a:solidFill>
                </a:rPr>
                <a:t>在外州南</a:t>
              </a:r>
              <a:r>
                <a:rPr lang="zh-CN" altLang="en-US" sz="1400" dirty="0">
                  <a:solidFill>
                    <a:schemeClr val="tx1">
                      <a:lumMod val="75000"/>
                      <a:lumOff val="25000"/>
                    </a:schemeClr>
                  </a:solidFill>
                </a:rPr>
                <a:t>开校友会的一致支持下</a:t>
              </a:r>
              <a:r>
                <a:rPr lang="zh-CN" altLang="en-US" sz="1400" dirty="0" smtClean="0">
                  <a:solidFill>
                    <a:schemeClr val="tx1">
                      <a:lumMod val="75000"/>
                      <a:lumOff val="25000"/>
                    </a:schemeClr>
                  </a:solidFill>
                </a:rPr>
                <a:t>，将网站升级为旅</a:t>
              </a:r>
              <a:r>
                <a:rPr lang="zh-CN" altLang="en-US" sz="1400" dirty="0">
                  <a:solidFill>
                    <a:schemeClr val="tx1">
                      <a:lumMod val="75000"/>
                      <a:lumOff val="25000"/>
                    </a:schemeClr>
                  </a:solidFill>
                </a:rPr>
                <a:t>美南开校友会美国联合网</a:t>
              </a:r>
              <a:r>
                <a:rPr lang="zh-CN" altLang="en-US" sz="1400" dirty="0" smtClean="0">
                  <a:solidFill>
                    <a:schemeClr val="tx1">
                      <a:lumMod val="75000"/>
                      <a:lumOff val="25000"/>
                    </a:schemeClr>
                  </a:solidFill>
                </a:rPr>
                <a:t>站</a:t>
              </a:r>
              <a:r>
                <a:rPr lang="en-US" altLang="zh-CN" sz="1400" dirty="0" smtClean="0">
                  <a:solidFill>
                    <a:schemeClr val="tx1">
                      <a:lumMod val="75000"/>
                      <a:lumOff val="25000"/>
                    </a:schemeClr>
                  </a:solidFill>
                </a:rPr>
                <a:t>  </a:t>
              </a:r>
              <a:r>
                <a:rPr lang="zh-CN" altLang="en-US" sz="1400" dirty="0">
                  <a:solidFill>
                    <a:schemeClr val="tx1">
                      <a:lumMod val="75000"/>
                      <a:lumOff val="25000"/>
                    </a:schemeClr>
                  </a:solidFill>
                </a:rPr>
                <a:t>登载美国各地南开校友会及校友们的活动情况</a:t>
              </a:r>
              <a:r>
                <a:rPr lang="zh-CN" altLang="en-US" sz="1400" dirty="0" smtClean="0">
                  <a:solidFill>
                    <a:schemeClr val="tx1">
                      <a:lumMod val="75000"/>
                      <a:lumOff val="25000"/>
                    </a:schemeClr>
                  </a:solidFill>
                </a:rPr>
                <a:t>。</a:t>
              </a:r>
              <a:endParaRPr lang="zh-CN" altLang="en-US" sz="1400" dirty="0">
                <a:solidFill>
                  <a:schemeClr val="tx1">
                    <a:lumMod val="75000"/>
                    <a:lumOff val="25000"/>
                  </a:schemeClr>
                </a:solidFill>
              </a:endParaRPr>
            </a:p>
          </p:txBody>
        </p:sp>
        <p:sp>
          <p:nvSpPr>
            <p:cNvPr id="65" name="任意多边形 64"/>
            <p:cNvSpPr/>
            <p:nvPr/>
          </p:nvSpPr>
          <p:spPr>
            <a:xfrm>
              <a:off x="3635896" y="2221413"/>
              <a:ext cx="4896917" cy="1368152"/>
            </a:xfrm>
            <a:custGeom>
              <a:avLst/>
              <a:gdLst>
                <a:gd name="connsiteX0" fmla="*/ 0 w 4896917"/>
                <a:gd name="connsiteY0" fmla="*/ 0 h 1368152"/>
                <a:gd name="connsiteX1" fmla="*/ 144016 w 4896917"/>
                <a:gd name="connsiteY1" fmla="*/ 0 h 1368152"/>
                <a:gd name="connsiteX2" fmla="*/ 144016 w 4896917"/>
                <a:gd name="connsiteY2" fmla="*/ 271483 h 1368152"/>
                <a:gd name="connsiteX3" fmla="*/ 1440160 w 4896917"/>
                <a:gd name="connsiteY3" fmla="*/ 271483 h 1368152"/>
                <a:gd name="connsiteX4" fmla="*/ 1440160 w 4896917"/>
                <a:gd name="connsiteY4" fmla="*/ 0 h 1368152"/>
                <a:gd name="connsiteX5" fmla="*/ 4896917 w 4896917"/>
                <a:gd name="connsiteY5" fmla="*/ 0 h 1368152"/>
                <a:gd name="connsiteX6" fmla="*/ 4896917 w 4896917"/>
                <a:gd name="connsiteY6" fmla="*/ 1368152 h 1368152"/>
                <a:gd name="connsiteX7" fmla="*/ 0 w 4896917"/>
                <a:gd name="connsiteY7" fmla="*/ 1368152 h 1368152"/>
                <a:gd name="connsiteX8" fmla="*/ 0 w 4896917"/>
                <a:gd name="connsiteY8" fmla="*/ 0 h 1368152"/>
                <a:gd name="connsiteX0" fmla="*/ 0 w 4896917"/>
                <a:gd name="connsiteY0" fmla="*/ 0 h 1368152"/>
                <a:gd name="connsiteX1" fmla="*/ 144016 w 4896917"/>
                <a:gd name="connsiteY1" fmla="*/ 0 h 1368152"/>
                <a:gd name="connsiteX2" fmla="*/ 144016 w 4896917"/>
                <a:gd name="connsiteY2" fmla="*/ 271483 h 1368152"/>
                <a:gd name="connsiteX3" fmla="*/ 1440160 w 4896917"/>
                <a:gd name="connsiteY3" fmla="*/ 0 h 1368152"/>
                <a:gd name="connsiteX4" fmla="*/ 4896917 w 4896917"/>
                <a:gd name="connsiteY4" fmla="*/ 0 h 1368152"/>
                <a:gd name="connsiteX5" fmla="*/ 4896917 w 4896917"/>
                <a:gd name="connsiteY5" fmla="*/ 1368152 h 1368152"/>
                <a:gd name="connsiteX6" fmla="*/ 0 w 4896917"/>
                <a:gd name="connsiteY6" fmla="*/ 1368152 h 1368152"/>
                <a:gd name="connsiteX7" fmla="*/ 0 w 4896917"/>
                <a:gd name="connsiteY7" fmla="*/ 0 h 1368152"/>
                <a:gd name="connsiteX0" fmla="*/ 144016 w 4896917"/>
                <a:gd name="connsiteY0" fmla="*/ 271483 h 1368152"/>
                <a:gd name="connsiteX1" fmla="*/ 1440160 w 4896917"/>
                <a:gd name="connsiteY1" fmla="*/ 0 h 1368152"/>
                <a:gd name="connsiteX2" fmla="*/ 4896917 w 4896917"/>
                <a:gd name="connsiteY2" fmla="*/ 0 h 1368152"/>
                <a:gd name="connsiteX3" fmla="*/ 4896917 w 4896917"/>
                <a:gd name="connsiteY3" fmla="*/ 1368152 h 1368152"/>
                <a:gd name="connsiteX4" fmla="*/ 0 w 4896917"/>
                <a:gd name="connsiteY4" fmla="*/ 1368152 h 1368152"/>
                <a:gd name="connsiteX5" fmla="*/ 0 w 4896917"/>
                <a:gd name="connsiteY5" fmla="*/ 0 h 1368152"/>
                <a:gd name="connsiteX6" fmla="*/ 144016 w 4896917"/>
                <a:gd name="connsiteY6" fmla="*/ 0 h 1368152"/>
                <a:gd name="connsiteX7" fmla="*/ 235456 w 4896917"/>
                <a:gd name="connsiteY7" fmla="*/ 362923 h 1368152"/>
                <a:gd name="connsiteX0" fmla="*/ 144016 w 4896917"/>
                <a:gd name="connsiteY0" fmla="*/ 271483 h 1368152"/>
                <a:gd name="connsiteX1" fmla="*/ 1440160 w 4896917"/>
                <a:gd name="connsiteY1" fmla="*/ 0 h 1368152"/>
                <a:gd name="connsiteX2" fmla="*/ 4896917 w 4896917"/>
                <a:gd name="connsiteY2" fmla="*/ 0 h 1368152"/>
                <a:gd name="connsiteX3" fmla="*/ 4896917 w 4896917"/>
                <a:gd name="connsiteY3" fmla="*/ 1368152 h 1368152"/>
                <a:gd name="connsiteX4" fmla="*/ 0 w 4896917"/>
                <a:gd name="connsiteY4" fmla="*/ 1368152 h 1368152"/>
                <a:gd name="connsiteX5" fmla="*/ 0 w 4896917"/>
                <a:gd name="connsiteY5" fmla="*/ 0 h 1368152"/>
                <a:gd name="connsiteX6" fmla="*/ 144016 w 4896917"/>
                <a:gd name="connsiteY6" fmla="*/ 0 h 1368152"/>
                <a:gd name="connsiteX0" fmla="*/ 1440160 w 4896917"/>
                <a:gd name="connsiteY0" fmla="*/ 0 h 1368152"/>
                <a:gd name="connsiteX1" fmla="*/ 4896917 w 4896917"/>
                <a:gd name="connsiteY1" fmla="*/ 0 h 1368152"/>
                <a:gd name="connsiteX2" fmla="*/ 4896917 w 4896917"/>
                <a:gd name="connsiteY2" fmla="*/ 1368152 h 1368152"/>
                <a:gd name="connsiteX3" fmla="*/ 0 w 4896917"/>
                <a:gd name="connsiteY3" fmla="*/ 1368152 h 1368152"/>
                <a:gd name="connsiteX4" fmla="*/ 0 w 4896917"/>
                <a:gd name="connsiteY4" fmla="*/ 0 h 1368152"/>
                <a:gd name="connsiteX5" fmla="*/ 144016 w 4896917"/>
                <a:gd name="connsiteY5" fmla="*/ 0 h 136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6917" h="1368152">
                  <a:moveTo>
                    <a:pt x="1440160" y="0"/>
                  </a:moveTo>
                  <a:lnTo>
                    <a:pt x="4896917" y="0"/>
                  </a:lnTo>
                  <a:lnTo>
                    <a:pt x="4896917" y="1368152"/>
                  </a:lnTo>
                  <a:lnTo>
                    <a:pt x="0" y="1368152"/>
                  </a:lnTo>
                  <a:lnTo>
                    <a:pt x="0" y="0"/>
                  </a:lnTo>
                  <a:lnTo>
                    <a:pt x="144016" y="0"/>
                  </a:lnTo>
                </a:path>
              </a:pathLst>
            </a:custGeom>
            <a:noFill/>
            <a:ln w="12700" cap="flat" cmpd="sng" algn="ctr">
              <a:solidFill>
                <a:schemeClr val="tx1">
                  <a:lumMod val="50000"/>
                  <a:lumOff val="50000"/>
                </a:schemeClr>
              </a:solidFill>
              <a:prstDash val="solid"/>
            </a:ln>
            <a:effectLst/>
          </p:spPr>
          <p:txBody>
            <a:bodyPr rtlCol="0" anchor="ctr"/>
            <a:lstStyle/>
            <a:p>
              <a:pPr algn="ctr" fontAlgn="auto">
                <a:spcBef>
                  <a:spcPts val="0"/>
                </a:spcBef>
                <a:spcAft>
                  <a:spcPts val="0"/>
                </a:spcAft>
              </a:pPr>
              <a:endParaRPr lang="zh-CN" altLang="en-US" sz="1800" kern="0">
                <a:solidFill>
                  <a:prstClr val="white"/>
                </a:solidFill>
                <a:latin typeface="Calibri"/>
              </a:endParaRPr>
            </a:p>
          </p:txBody>
        </p:sp>
      </p:grpSp>
      <p:grpSp>
        <p:nvGrpSpPr>
          <p:cNvPr id="10" name="组合 9"/>
          <p:cNvGrpSpPr/>
          <p:nvPr/>
        </p:nvGrpSpPr>
        <p:grpSpPr>
          <a:xfrm>
            <a:off x="3630827" y="4429084"/>
            <a:ext cx="4896917" cy="1719342"/>
            <a:chOff x="3635896" y="1870223"/>
            <a:chExt cx="4896917" cy="1719342"/>
          </a:xfrm>
        </p:grpSpPr>
        <p:sp>
          <p:nvSpPr>
            <p:cNvPr id="11" name="内容占位符 2"/>
            <p:cNvSpPr txBox="1">
              <a:spLocks/>
            </p:cNvSpPr>
            <p:nvPr/>
          </p:nvSpPr>
          <p:spPr bwMode="auto">
            <a:xfrm>
              <a:off x="3767279" y="1870223"/>
              <a:ext cx="4748071" cy="171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1pPr>
              <a:lvl2pPr marL="45720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2pPr>
              <a:lvl3pPr marL="91440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3pPr>
              <a:lvl4pPr marL="137160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4pPr>
              <a:lvl5pPr marL="1828800" indent="0" algn="l" rtl="0" eaLnBrk="0" fontAlgn="base" hangingPunct="0">
                <a:spcBef>
                  <a:spcPct val="20000"/>
                </a:spcBef>
                <a:spcAft>
                  <a:spcPct val="0"/>
                </a:spcAft>
                <a:buFont typeface="Arial" panose="020B0604020202020204" pitchFamily="34" charset="0"/>
                <a:buNone/>
                <a:defRPr sz="16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kumimoji="0" lang="zh-CN" altLang="en-US" sz="2400" b="1" i="0" u="none" strike="noStrike" kern="1200" cap="none" spc="0" normalizeH="0" baseline="0" noProof="0" dirty="0">
                  <a:ln>
                    <a:noFill/>
                  </a:ln>
                  <a:solidFill>
                    <a:srgbClr val="80328C"/>
                  </a:solidFill>
                  <a:effectLst/>
                  <a:uLnTx/>
                  <a:uFillTx/>
                  <a:latin typeface="微软雅黑" panose="020B0503020204020204" pitchFamily="34" charset="-122"/>
                  <a:ea typeface="微软雅黑" panose="020B0503020204020204" pitchFamily="34" charset="-122"/>
                </a:rPr>
                <a:t>增进联系</a:t>
              </a:r>
              <a: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
              </a:r>
              <a:br>
                <a:rPr kumimoji="0" lang="en-US"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br>
              <a:r>
                <a:rPr lang="zh-CN" altLang="en-US" sz="1400" dirty="0" smtClean="0">
                  <a:solidFill>
                    <a:schemeClr val="tx1">
                      <a:lumMod val="75000"/>
                      <a:lumOff val="25000"/>
                    </a:schemeClr>
                  </a:solidFill>
                </a:rPr>
                <a:t>至</a:t>
              </a:r>
              <a:r>
                <a:rPr lang="en-US" altLang="zh-CN" sz="1400" dirty="0" smtClean="0">
                  <a:solidFill>
                    <a:schemeClr val="tx1">
                      <a:lumMod val="75000"/>
                      <a:lumOff val="25000"/>
                    </a:schemeClr>
                  </a:solidFill>
                </a:rPr>
                <a:t>2012</a:t>
              </a:r>
              <a:r>
                <a:rPr lang="zh-CN" altLang="en-US" sz="1400" dirty="0" smtClean="0">
                  <a:solidFill>
                    <a:schemeClr val="tx1">
                      <a:lumMod val="75000"/>
                      <a:lumOff val="25000"/>
                    </a:schemeClr>
                  </a:solidFill>
                </a:rPr>
                <a:t>年</a:t>
              </a:r>
              <a:r>
                <a:rPr lang="en-US" altLang="zh-CN" sz="1400" dirty="0" smtClean="0">
                  <a:solidFill>
                    <a:schemeClr val="tx1">
                      <a:lumMod val="75000"/>
                      <a:lumOff val="25000"/>
                    </a:schemeClr>
                  </a:solidFill>
                </a:rPr>
                <a:t>《</a:t>
              </a:r>
              <a:r>
                <a:rPr lang="zh-CN" altLang="en-US" sz="1400" dirty="0" smtClean="0">
                  <a:solidFill>
                    <a:schemeClr val="tx1">
                      <a:lumMod val="75000"/>
                      <a:lumOff val="25000"/>
                    </a:schemeClr>
                  </a:solidFill>
                </a:rPr>
                <a:t>旅</a:t>
              </a:r>
              <a:r>
                <a:rPr lang="zh-CN" altLang="en-US" sz="1400" dirty="0">
                  <a:solidFill>
                    <a:schemeClr val="tx1">
                      <a:lumMod val="75000"/>
                      <a:lumOff val="25000"/>
                    </a:schemeClr>
                  </a:solidFill>
                </a:rPr>
                <a:t>美南开校友通讯</a:t>
              </a:r>
              <a:r>
                <a:rPr lang="zh-CN" altLang="en-US" sz="1400" dirty="0" smtClean="0">
                  <a:solidFill>
                    <a:schemeClr val="tx1">
                      <a:lumMod val="75000"/>
                      <a:lumOff val="25000"/>
                    </a:schemeClr>
                  </a:solidFill>
                </a:rPr>
                <a:t>录</a:t>
              </a:r>
              <a:r>
                <a:rPr lang="en-US" altLang="zh-CN" sz="1400" b="1" dirty="0">
                  <a:solidFill>
                    <a:schemeClr val="tx1">
                      <a:lumMod val="75000"/>
                      <a:lumOff val="25000"/>
                    </a:schemeClr>
                  </a:solidFill>
                </a:rPr>
                <a:t> </a:t>
              </a:r>
              <a:r>
                <a:rPr lang="en-US" altLang="zh-CN" sz="1400" b="1" dirty="0" smtClean="0">
                  <a:solidFill>
                    <a:schemeClr val="tx1">
                      <a:lumMod val="75000"/>
                      <a:lumOff val="25000"/>
                    </a:schemeClr>
                  </a:solidFill>
                </a:rPr>
                <a:t>- </a:t>
              </a:r>
              <a:r>
                <a:rPr lang="zh-CN" altLang="en-US" sz="1400" dirty="0" smtClean="0">
                  <a:solidFill>
                    <a:schemeClr val="tx1">
                      <a:lumMod val="75000"/>
                      <a:lumOff val="25000"/>
                    </a:schemeClr>
                  </a:solidFill>
                </a:rPr>
                <a:t>大纽约地区</a:t>
              </a:r>
              <a:r>
                <a:rPr lang="en-US" altLang="zh-CN" sz="1400" dirty="0" smtClean="0">
                  <a:solidFill>
                    <a:schemeClr val="tx1">
                      <a:lumMod val="75000"/>
                      <a:lumOff val="25000"/>
                    </a:schemeClr>
                  </a:solidFill>
                </a:rPr>
                <a:t>》</a:t>
              </a:r>
              <a:r>
                <a:rPr lang="zh-CN" altLang="en-US" sz="1400" dirty="0">
                  <a:solidFill>
                    <a:schemeClr val="tx1">
                      <a:lumMod val="75000"/>
                      <a:lumOff val="25000"/>
                    </a:schemeClr>
                  </a:solidFill>
                </a:rPr>
                <a:t>包括了南开校</a:t>
              </a:r>
              <a:r>
                <a:rPr lang="zh-CN" altLang="en-US" sz="1400" dirty="0" smtClean="0">
                  <a:solidFill>
                    <a:schemeClr val="tx1">
                      <a:lumMod val="75000"/>
                      <a:lumOff val="25000"/>
                    </a:schemeClr>
                  </a:solidFill>
                </a:rPr>
                <a:t>友近</a:t>
              </a:r>
              <a:r>
                <a:rPr lang="en-US" altLang="zh-CN" sz="1400" dirty="0" smtClean="0">
                  <a:solidFill>
                    <a:schemeClr val="tx1">
                      <a:lumMod val="75000"/>
                      <a:lumOff val="25000"/>
                    </a:schemeClr>
                  </a:solidFill>
                </a:rPr>
                <a:t>500</a:t>
              </a:r>
              <a:r>
                <a:rPr lang="zh-CN" altLang="en-US" sz="1400" dirty="0" smtClean="0">
                  <a:solidFill>
                    <a:schemeClr val="tx1">
                      <a:lumMod val="75000"/>
                      <a:lumOff val="25000"/>
                    </a:schemeClr>
                  </a:solidFill>
                </a:rPr>
                <a:t>人。随</a:t>
              </a:r>
              <a:r>
                <a:rPr lang="zh-CN" altLang="en-US" sz="1400" dirty="0">
                  <a:solidFill>
                    <a:schemeClr val="tx1">
                      <a:lumMod val="75000"/>
                      <a:lumOff val="25000"/>
                    </a:schemeClr>
                  </a:solidFill>
                </a:rPr>
                <a:t>着通信技术的发展，校友会在新的平台密切了校友间的联系。目前大纽约地区微群一组已经达到封顶的</a:t>
              </a:r>
              <a:r>
                <a:rPr lang="en-US" altLang="zh-CN" sz="1400" dirty="0">
                  <a:solidFill>
                    <a:schemeClr val="tx1">
                      <a:lumMod val="75000"/>
                      <a:lumOff val="25000"/>
                    </a:schemeClr>
                  </a:solidFill>
                </a:rPr>
                <a:t>500</a:t>
              </a:r>
              <a:r>
                <a:rPr lang="zh-CN" altLang="en-US" sz="1400" dirty="0">
                  <a:solidFill>
                    <a:schemeClr val="tx1">
                      <a:lumMod val="75000"/>
                      <a:lumOff val="25000"/>
                    </a:schemeClr>
                  </a:solidFill>
                </a:rPr>
                <a:t>人；微信群二组也有逾百位之众。</a:t>
              </a:r>
            </a:p>
          </p:txBody>
        </p:sp>
        <p:sp>
          <p:nvSpPr>
            <p:cNvPr id="12" name="任意多边形 11"/>
            <p:cNvSpPr/>
            <p:nvPr/>
          </p:nvSpPr>
          <p:spPr>
            <a:xfrm>
              <a:off x="3635896" y="2221413"/>
              <a:ext cx="4896917" cy="1368152"/>
            </a:xfrm>
            <a:custGeom>
              <a:avLst/>
              <a:gdLst>
                <a:gd name="connsiteX0" fmla="*/ 0 w 4896917"/>
                <a:gd name="connsiteY0" fmla="*/ 0 h 1368152"/>
                <a:gd name="connsiteX1" fmla="*/ 144016 w 4896917"/>
                <a:gd name="connsiteY1" fmla="*/ 0 h 1368152"/>
                <a:gd name="connsiteX2" fmla="*/ 144016 w 4896917"/>
                <a:gd name="connsiteY2" fmla="*/ 271483 h 1368152"/>
                <a:gd name="connsiteX3" fmla="*/ 1440160 w 4896917"/>
                <a:gd name="connsiteY3" fmla="*/ 271483 h 1368152"/>
                <a:gd name="connsiteX4" fmla="*/ 1440160 w 4896917"/>
                <a:gd name="connsiteY4" fmla="*/ 0 h 1368152"/>
                <a:gd name="connsiteX5" fmla="*/ 4896917 w 4896917"/>
                <a:gd name="connsiteY5" fmla="*/ 0 h 1368152"/>
                <a:gd name="connsiteX6" fmla="*/ 4896917 w 4896917"/>
                <a:gd name="connsiteY6" fmla="*/ 1368152 h 1368152"/>
                <a:gd name="connsiteX7" fmla="*/ 0 w 4896917"/>
                <a:gd name="connsiteY7" fmla="*/ 1368152 h 1368152"/>
                <a:gd name="connsiteX8" fmla="*/ 0 w 4896917"/>
                <a:gd name="connsiteY8" fmla="*/ 0 h 1368152"/>
                <a:gd name="connsiteX0" fmla="*/ 0 w 4896917"/>
                <a:gd name="connsiteY0" fmla="*/ 0 h 1368152"/>
                <a:gd name="connsiteX1" fmla="*/ 144016 w 4896917"/>
                <a:gd name="connsiteY1" fmla="*/ 0 h 1368152"/>
                <a:gd name="connsiteX2" fmla="*/ 144016 w 4896917"/>
                <a:gd name="connsiteY2" fmla="*/ 271483 h 1368152"/>
                <a:gd name="connsiteX3" fmla="*/ 1440160 w 4896917"/>
                <a:gd name="connsiteY3" fmla="*/ 0 h 1368152"/>
                <a:gd name="connsiteX4" fmla="*/ 4896917 w 4896917"/>
                <a:gd name="connsiteY4" fmla="*/ 0 h 1368152"/>
                <a:gd name="connsiteX5" fmla="*/ 4896917 w 4896917"/>
                <a:gd name="connsiteY5" fmla="*/ 1368152 h 1368152"/>
                <a:gd name="connsiteX6" fmla="*/ 0 w 4896917"/>
                <a:gd name="connsiteY6" fmla="*/ 1368152 h 1368152"/>
                <a:gd name="connsiteX7" fmla="*/ 0 w 4896917"/>
                <a:gd name="connsiteY7" fmla="*/ 0 h 1368152"/>
                <a:gd name="connsiteX0" fmla="*/ 144016 w 4896917"/>
                <a:gd name="connsiteY0" fmla="*/ 271483 h 1368152"/>
                <a:gd name="connsiteX1" fmla="*/ 1440160 w 4896917"/>
                <a:gd name="connsiteY1" fmla="*/ 0 h 1368152"/>
                <a:gd name="connsiteX2" fmla="*/ 4896917 w 4896917"/>
                <a:gd name="connsiteY2" fmla="*/ 0 h 1368152"/>
                <a:gd name="connsiteX3" fmla="*/ 4896917 w 4896917"/>
                <a:gd name="connsiteY3" fmla="*/ 1368152 h 1368152"/>
                <a:gd name="connsiteX4" fmla="*/ 0 w 4896917"/>
                <a:gd name="connsiteY4" fmla="*/ 1368152 h 1368152"/>
                <a:gd name="connsiteX5" fmla="*/ 0 w 4896917"/>
                <a:gd name="connsiteY5" fmla="*/ 0 h 1368152"/>
                <a:gd name="connsiteX6" fmla="*/ 144016 w 4896917"/>
                <a:gd name="connsiteY6" fmla="*/ 0 h 1368152"/>
                <a:gd name="connsiteX7" fmla="*/ 235456 w 4896917"/>
                <a:gd name="connsiteY7" fmla="*/ 362923 h 1368152"/>
                <a:gd name="connsiteX0" fmla="*/ 144016 w 4896917"/>
                <a:gd name="connsiteY0" fmla="*/ 271483 h 1368152"/>
                <a:gd name="connsiteX1" fmla="*/ 1440160 w 4896917"/>
                <a:gd name="connsiteY1" fmla="*/ 0 h 1368152"/>
                <a:gd name="connsiteX2" fmla="*/ 4896917 w 4896917"/>
                <a:gd name="connsiteY2" fmla="*/ 0 h 1368152"/>
                <a:gd name="connsiteX3" fmla="*/ 4896917 w 4896917"/>
                <a:gd name="connsiteY3" fmla="*/ 1368152 h 1368152"/>
                <a:gd name="connsiteX4" fmla="*/ 0 w 4896917"/>
                <a:gd name="connsiteY4" fmla="*/ 1368152 h 1368152"/>
                <a:gd name="connsiteX5" fmla="*/ 0 w 4896917"/>
                <a:gd name="connsiteY5" fmla="*/ 0 h 1368152"/>
                <a:gd name="connsiteX6" fmla="*/ 144016 w 4896917"/>
                <a:gd name="connsiteY6" fmla="*/ 0 h 1368152"/>
                <a:gd name="connsiteX0" fmla="*/ 1440160 w 4896917"/>
                <a:gd name="connsiteY0" fmla="*/ 0 h 1368152"/>
                <a:gd name="connsiteX1" fmla="*/ 4896917 w 4896917"/>
                <a:gd name="connsiteY1" fmla="*/ 0 h 1368152"/>
                <a:gd name="connsiteX2" fmla="*/ 4896917 w 4896917"/>
                <a:gd name="connsiteY2" fmla="*/ 1368152 h 1368152"/>
                <a:gd name="connsiteX3" fmla="*/ 0 w 4896917"/>
                <a:gd name="connsiteY3" fmla="*/ 1368152 h 1368152"/>
                <a:gd name="connsiteX4" fmla="*/ 0 w 4896917"/>
                <a:gd name="connsiteY4" fmla="*/ 0 h 1368152"/>
                <a:gd name="connsiteX5" fmla="*/ 144016 w 4896917"/>
                <a:gd name="connsiteY5" fmla="*/ 0 h 136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6917" h="1368152">
                  <a:moveTo>
                    <a:pt x="1440160" y="0"/>
                  </a:moveTo>
                  <a:lnTo>
                    <a:pt x="4896917" y="0"/>
                  </a:lnTo>
                  <a:lnTo>
                    <a:pt x="4896917" y="1368152"/>
                  </a:lnTo>
                  <a:lnTo>
                    <a:pt x="0" y="1368152"/>
                  </a:lnTo>
                  <a:lnTo>
                    <a:pt x="0" y="0"/>
                  </a:lnTo>
                  <a:lnTo>
                    <a:pt x="144016" y="0"/>
                  </a:lnTo>
                </a:path>
              </a:pathLst>
            </a:custGeom>
            <a:noFill/>
            <a:ln w="12700" cap="flat" cmpd="sng" algn="ctr">
              <a:solidFill>
                <a:schemeClr val="tx1">
                  <a:lumMod val="50000"/>
                  <a:lumOff val="50000"/>
                </a:schemeClr>
              </a:solidFill>
              <a:prstDash val="solid"/>
            </a:ln>
            <a:effectLst/>
          </p:spPr>
          <p:txBody>
            <a:bodyPr rtlCol="0" anchor="ctr"/>
            <a:lstStyle/>
            <a:p>
              <a:pPr algn="ctr" fontAlgn="auto">
                <a:spcBef>
                  <a:spcPts val="0"/>
                </a:spcBef>
                <a:spcAft>
                  <a:spcPts val="0"/>
                </a:spcAft>
              </a:pPr>
              <a:endParaRPr lang="zh-CN" altLang="en-US" sz="1800" kern="0">
                <a:solidFill>
                  <a:prstClr val="white"/>
                </a:solidFill>
                <a:latin typeface="Calibri"/>
              </a:endParaRPr>
            </a:p>
          </p:txBody>
        </p:sp>
      </p:gr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12417" t="8738" r="12417" b="10244"/>
          <a:stretch/>
        </p:blipFill>
        <p:spPr>
          <a:xfrm>
            <a:off x="544831" y="2986199"/>
            <a:ext cx="2350770" cy="151762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590" y="4593513"/>
            <a:ext cx="1649730" cy="1649730"/>
          </a:xfrm>
          <a:prstGeom prst="rect">
            <a:avLst/>
          </a:prstGeom>
        </p:spPr>
      </p:pic>
      <p:pic>
        <p:nvPicPr>
          <p:cNvPr id="5" name="图片 4"/>
          <p:cNvPicPr>
            <a:picLocks noChangeAspect="1"/>
          </p:cNvPicPr>
          <p:nvPr/>
        </p:nvPicPr>
        <p:blipFill>
          <a:blip r:embed="rId4">
            <a:clrChange>
              <a:clrFrom>
                <a:srgbClr val="FFFFFF"/>
              </a:clrFrom>
              <a:clrTo>
                <a:srgbClr val="FFFFFF">
                  <a:alpha val="0"/>
                </a:srgbClr>
              </a:clrTo>
            </a:clrChange>
          </a:blip>
          <a:stretch>
            <a:fillRect/>
          </a:stretch>
        </p:blipFill>
        <p:spPr>
          <a:xfrm>
            <a:off x="204787" y="1698549"/>
            <a:ext cx="3061335" cy="763598"/>
          </a:xfrm>
          <a:prstGeom prst="rect">
            <a:avLst/>
          </a:prstGeom>
        </p:spPr>
      </p:pic>
      <p:cxnSp>
        <p:nvCxnSpPr>
          <p:cNvPr id="7" name="Straight Connector 6"/>
          <p:cNvCxnSpPr/>
          <p:nvPr/>
        </p:nvCxnSpPr>
        <p:spPr bwMode="auto">
          <a:xfrm>
            <a:off x="6291470" y="5078896"/>
            <a:ext cx="89452" cy="0"/>
          </a:xfrm>
          <a:prstGeom prst="line">
            <a:avLst/>
          </a:prstGeom>
          <a:noFill/>
          <a:ln w="9525" cap="flat" cmpd="sng" algn="ctr">
            <a:noFill/>
            <a:prstDash val="solid"/>
            <a:round/>
            <a:headEnd type="none" w="med" len="med"/>
            <a:tailEnd type="none" w="med" len="med"/>
          </a:ln>
          <a:effectLst/>
        </p:spPr>
      </p:cxnSp>
    </p:spTree>
    <p:extLst>
      <p:ext uri="{BB962C8B-B14F-4D97-AF65-F5344CB8AC3E}">
        <p14:creationId xmlns:p14="http://schemas.microsoft.com/office/powerpoint/2010/main" val="53431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旅美南开校友会活动（</a:t>
            </a:r>
            <a:r>
              <a:rPr lang="en-US" altLang="zh-CN" dirty="0"/>
              <a:t>1</a:t>
            </a:r>
            <a:r>
              <a:rPr lang="zh-CN" altLang="en-US" dirty="0"/>
              <a:t>）</a:t>
            </a:r>
          </a:p>
        </p:txBody>
      </p:sp>
      <p:pic>
        <p:nvPicPr>
          <p:cNvPr id="1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763" y="2616255"/>
            <a:ext cx="2189163"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4"/>
          <p:cNvSpPr txBox="1">
            <a:spLocks noChangeArrowheads="1"/>
          </p:cNvSpPr>
          <p:nvPr/>
        </p:nvSpPr>
        <p:spPr bwMode="auto">
          <a:xfrm>
            <a:off x="225863" y="4200580"/>
            <a:ext cx="21939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Blip>
                <a:blip r:embed="rId3"/>
              </a:buBlip>
              <a:defRPr sz="2800">
                <a:solidFill>
                  <a:schemeClr val="tx1"/>
                </a:solidFill>
                <a:latin typeface="Arial" panose="020B0604020202020204" pitchFamily="34" charset="0"/>
              </a:defRPr>
            </a:lvl2pPr>
            <a:lvl3pPr marL="1143000" indent="-228600">
              <a:spcBef>
                <a:spcPct val="20000"/>
              </a:spcBef>
              <a:buBlip>
                <a:blip r:embed="rId4"/>
              </a:buBlip>
              <a:defRPr sz="2400">
                <a:solidFill>
                  <a:schemeClr val="tx1"/>
                </a:solidFill>
                <a:latin typeface="Arial" panose="020B0604020202020204" pitchFamily="34" charset="0"/>
              </a:defRPr>
            </a:lvl3pPr>
            <a:lvl4pPr marL="1600200" indent="-228600">
              <a:spcBef>
                <a:spcPct val="20000"/>
              </a:spcBef>
              <a:buBlip>
                <a:blip r:embed="rId4"/>
              </a:buBlip>
              <a:defRPr sz="2000">
                <a:solidFill>
                  <a:schemeClr val="tx1"/>
                </a:solidFill>
                <a:latin typeface="Arial" panose="020B0604020202020204" pitchFamily="34" charset="0"/>
              </a:defRPr>
            </a:lvl4pPr>
            <a:lvl5pPr marL="2057400" indent="-228600">
              <a:spcBef>
                <a:spcPct val="20000"/>
              </a:spcBef>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9pPr>
          </a:lstStyle>
          <a:p>
            <a:pPr>
              <a:spcBef>
                <a:spcPct val="0"/>
              </a:spcBef>
              <a:buClrTx/>
              <a:buFontTx/>
              <a:buNone/>
            </a:pPr>
            <a:r>
              <a:rPr lang="zh-CN" altLang="en-US" sz="1000">
                <a:latin typeface="+mj-ea"/>
                <a:ea typeface="+mj-ea"/>
              </a:rPr>
              <a:t>  </a:t>
            </a:r>
            <a:r>
              <a:rPr lang="en-US" altLang="zh-CN" sz="1000">
                <a:latin typeface="+mj-ea"/>
                <a:ea typeface="+mj-ea"/>
              </a:rPr>
              <a:t>2003</a:t>
            </a:r>
            <a:r>
              <a:rPr lang="zh-CN" altLang="en-US" sz="1000">
                <a:latin typeface="+mj-ea"/>
                <a:ea typeface="+mj-ea"/>
              </a:rPr>
              <a:t>年</a:t>
            </a:r>
            <a:r>
              <a:rPr lang="en-US" altLang="zh-CN" sz="1000">
                <a:latin typeface="+mj-ea"/>
                <a:ea typeface="+mj-ea"/>
              </a:rPr>
              <a:t>4</a:t>
            </a:r>
            <a:r>
              <a:rPr lang="zh-CN" altLang="en-US" sz="1000">
                <a:latin typeface="+mj-ea"/>
                <a:ea typeface="+mj-ea"/>
              </a:rPr>
              <a:t>月庆祝张伯苓校长诞辰</a:t>
            </a:r>
            <a:endParaRPr lang="en-US" altLang="en-US" sz="1000">
              <a:latin typeface="+mj-ea"/>
              <a:ea typeface="+mj-ea"/>
            </a:endParaRPr>
          </a:p>
        </p:txBody>
      </p:sp>
      <p:pic>
        <p:nvPicPr>
          <p:cNvPr id="1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78513" y="2627367"/>
            <a:ext cx="2119313"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4"/>
          <p:cNvSpPr txBox="1">
            <a:spLocks noChangeArrowheads="1"/>
          </p:cNvSpPr>
          <p:nvPr/>
        </p:nvSpPr>
        <p:spPr bwMode="auto">
          <a:xfrm>
            <a:off x="2315013" y="4200580"/>
            <a:ext cx="21923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Blip>
                <a:blip r:embed="rId3"/>
              </a:buBlip>
              <a:defRPr sz="2800">
                <a:solidFill>
                  <a:schemeClr val="tx1"/>
                </a:solidFill>
                <a:latin typeface="Arial" panose="020B0604020202020204" pitchFamily="34" charset="0"/>
              </a:defRPr>
            </a:lvl2pPr>
            <a:lvl3pPr marL="1143000" indent="-228600">
              <a:spcBef>
                <a:spcPct val="20000"/>
              </a:spcBef>
              <a:buBlip>
                <a:blip r:embed="rId4"/>
              </a:buBlip>
              <a:defRPr sz="2400">
                <a:solidFill>
                  <a:schemeClr val="tx1"/>
                </a:solidFill>
                <a:latin typeface="Arial" panose="020B0604020202020204" pitchFamily="34" charset="0"/>
              </a:defRPr>
            </a:lvl3pPr>
            <a:lvl4pPr marL="1600200" indent="-228600">
              <a:spcBef>
                <a:spcPct val="20000"/>
              </a:spcBef>
              <a:buBlip>
                <a:blip r:embed="rId4"/>
              </a:buBlip>
              <a:defRPr sz="2000">
                <a:solidFill>
                  <a:schemeClr val="tx1"/>
                </a:solidFill>
                <a:latin typeface="Arial" panose="020B0604020202020204" pitchFamily="34" charset="0"/>
              </a:defRPr>
            </a:lvl4pPr>
            <a:lvl5pPr marL="2057400" indent="-228600">
              <a:spcBef>
                <a:spcPct val="20000"/>
              </a:spcBef>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9pPr>
          </a:lstStyle>
          <a:p>
            <a:pPr>
              <a:spcBef>
                <a:spcPct val="0"/>
              </a:spcBef>
              <a:buClrTx/>
              <a:buFontTx/>
              <a:buNone/>
            </a:pPr>
            <a:r>
              <a:rPr lang="zh-CN" altLang="en-US" sz="1000">
                <a:latin typeface="+mj-ea"/>
                <a:ea typeface="+mj-ea"/>
              </a:rPr>
              <a:t>  </a:t>
            </a:r>
            <a:r>
              <a:rPr lang="en-US" altLang="zh-CN" sz="1000">
                <a:latin typeface="+mj-ea"/>
                <a:ea typeface="+mj-ea"/>
              </a:rPr>
              <a:t>2007</a:t>
            </a:r>
            <a:r>
              <a:rPr lang="zh-CN" altLang="en-US" sz="1000">
                <a:latin typeface="+mj-ea"/>
                <a:ea typeface="+mj-ea"/>
              </a:rPr>
              <a:t>年</a:t>
            </a:r>
            <a:r>
              <a:rPr lang="en-US" altLang="zh-CN" sz="1000">
                <a:latin typeface="+mj-ea"/>
                <a:ea typeface="+mj-ea"/>
              </a:rPr>
              <a:t>5</a:t>
            </a:r>
            <a:r>
              <a:rPr lang="zh-CN" altLang="en-US" sz="1000">
                <a:latin typeface="+mj-ea"/>
                <a:ea typeface="+mj-ea"/>
              </a:rPr>
              <a:t>月聚会，飞虎队老兵出席</a:t>
            </a:r>
            <a:endParaRPr lang="en-US" altLang="en-US" sz="1000">
              <a:latin typeface="+mj-ea"/>
              <a:ea typeface="+mj-ea"/>
            </a:endParaRPr>
          </a:p>
        </p:txBody>
      </p:sp>
      <p:pic>
        <p:nvPicPr>
          <p:cNvPr id="20"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97826" y="2616255"/>
            <a:ext cx="20955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4"/>
          <p:cNvSpPr txBox="1">
            <a:spLocks noChangeArrowheads="1"/>
          </p:cNvSpPr>
          <p:nvPr/>
        </p:nvSpPr>
        <p:spPr bwMode="auto">
          <a:xfrm>
            <a:off x="4443851" y="4187880"/>
            <a:ext cx="21939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Blip>
                <a:blip r:embed="rId3"/>
              </a:buBlip>
              <a:defRPr sz="2800">
                <a:solidFill>
                  <a:schemeClr val="tx1"/>
                </a:solidFill>
                <a:latin typeface="Arial" panose="020B0604020202020204" pitchFamily="34" charset="0"/>
              </a:defRPr>
            </a:lvl2pPr>
            <a:lvl3pPr marL="1143000" indent="-228600">
              <a:spcBef>
                <a:spcPct val="20000"/>
              </a:spcBef>
              <a:buBlip>
                <a:blip r:embed="rId4"/>
              </a:buBlip>
              <a:defRPr sz="2400">
                <a:solidFill>
                  <a:schemeClr val="tx1"/>
                </a:solidFill>
                <a:latin typeface="Arial" panose="020B0604020202020204" pitchFamily="34" charset="0"/>
              </a:defRPr>
            </a:lvl3pPr>
            <a:lvl4pPr marL="1600200" indent="-228600">
              <a:spcBef>
                <a:spcPct val="20000"/>
              </a:spcBef>
              <a:buBlip>
                <a:blip r:embed="rId4"/>
              </a:buBlip>
              <a:defRPr sz="2000">
                <a:solidFill>
                  <a:schemeClr val="tx1"/>
                </a:solidFill>
                <a:latin typeface="Arial" panose="020B0604020202020204" pitchFamily="34" charset="0"/>
              </a:defRPr>
            </a:lvl4pPr>
            <a:lvl5pPr marL="2057400" indent="-228600">
              <a:spcBef>
                <a:spcPct val="20000"/>
              </a:spcBef>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9pPr>
          </a:lstStyle>
          <a:p>
            <a:pPr algn="ctr">
              <a:spcBef>
                <a:spcPct val="0"/>
              </a:spcBef>
              <a:buClrTx/>
              <a:buFontTx/>
              <a:buNone/>
            </a:pPr>
            <a:r>
              <a:rPr lang="zh-CN" altLang="en-US" sz="1000">
                <a:latin typeface="+mj-ea"/>
                <a:ea typeface="+mj-ea"/>
              </a:rPr>
              <a:t>  </a:t>
            </a:r>
            <a:r>
              <a:rPr lang="en-US" altLang="zh-CN" sz="1000">
                <a:latin typeface="+mj-ea"/>
                <a:ea typeface="+mj-ea"/>
              </a:rPr>
              <a:t>2009</a:t>
            </a:r>
            <a:r>
              <a:rPr lang="zh-CN" altLang="en-US" sz="1000">
                <a:latin typeface="+mj-ea"/>
                <a:ea typeface="+mj-ea"/>
              </a:rPr>
              <a:t>年</a:t>
            </a:r>
            <a:r>
              <a:rPr lang="en-US" altLang="zh-CN" sz="1000">
                <a:latin typeface="+mj-ea"/>
                <a:ea typeface="+mj-ea"/>
              </a:rPr>
              <a:t>8</a:t>
            </a:r>
            <a:r>
              <a:rPr lang="zh-CN" altLang="en-US" sz="1000">
                <a:latin typeface="+mj-ea"/>
                <a:ea typeface="+mj-ea"/>
              </a:rPr>
              <a:t>月天津创业推介会</a:t>
            </a:r>
            <a:endParaRPr lang="en-US" altLang="en-US" sz="1000">
              <a:latin typeface="+mj-ea"/>
              <a:ea typeface="+mj-ea"/>
            </a:endParaRPr>
          </a:p>
        </p:txBody>
      </p:sp>
      <p:sp>
        <p:nvSpPr>
          <p:cNvPr id="22" name="TextBox 14"/>
          <p:cNvSpPr txBox="1">
            <a:spLocks noChangeArrowheads="1"/>
          </p:cNvSpPr>
          <p:nvPr/>
        </p:nvSpPr>
        <p:spPr bwMode="auto">
          <a:xfrm>
            <a:off x="1268851" y="6042080"/>
            <a:ext cx="21939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Blip>
                <a:blip r:embed="rId3"/>
              </a:buBlip>
              <a:defRPr sz="2800">
                <a:solidFill>
                  <a:schemeClr val="tx1"/>
                </a:solidFill>
                <a:latin typeface="Arial" panose="020B0604020202020204" pitchFamily="34" charset="0"/>
              </a:defRPr>
            </a:lvl2pPr>
            <a:lvl3pPr marL="1143000" indent="-228600">
              <a:spcBef>
                <a:spcPct val="20000"/>
              </a:spcBef>
              <a:buBlip>
                <a:blip r:embed="rId4"/>
              </a:buBlip>
              <a:defRPr sz="2400">
                <a:solidFill>
                  <a:schemeClr val="tx1"/>
                </a:solidFill>
                <a:latin typeface="Arial" panose="020B0604020202020204" pitchFamily="34" charset="0"/>
              </a:defRPr>
            </a:lvl3pPr>
            <a:lvl4pPr marL="1600200" indent="-228600">
              <a:spcBef>
                <a:spcPct val="20000"/>
              </a:spcBef>
              <a:buBlip>
                <a:blip r:embed="rId4"/>
              </a:buBlip>
              <a:defRPr sz="2000">
                <a:solidFill>
                  <a:schemeClr val="tx1"/>
                </a:solidFill>
                <a:latin typeface="Arial" panose="020B0604020202020204" pitchFamily="34" charset="0"/>
              </a:defRPr>
            </a:lvl4pPr>
            <a:lvl5pPr marL="2057400" indent="-228600">
              <a:spcBef>
                <a:spcPct val="20000"/>
              </a:spcBef>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9pPr>
          </a:lstStyle>
          <a:p>
            <a:pPr algn="ctr">
              <a:spcBef>
                <a:spcPct val="0"/>
              </a:spcBef>
              <a:buClrTx/>
              <a:buFontTx/>
              <a:buNone/>
            </a:pPr>
            <a:r>
              <a:rPr lang="zh-CN" altLang="en-US" sz="1000">
                <a:latin typeface="+mj-ea"/>
                <a:ea typeface="+mj-ea"/>
              </a:rPr>
              <a:t>  </a:t>
            </a:r>
            <a:r>
              <a:rPr lang="en-US" altLang="zh-CN" sz="1000">
                <a:latin typeface="+mj-ea"/>
                <a:ea typeface="+mj-ea"/>
              </a:rPr>
              <a:t>2011</a:t>
            </a:r>
            <a:r>
              <a:rPr lang="zh-CN" altLang="en-US" sz="1000">
                <a:latin typeface="+mj-ea"/>
                <a:ea typeface="+mj-ea"/>
              </a:rPr>
              <a:t>年</a:t>
            </a:r>
            <a:r>
              <a:rPr lang="en-US" altLang="zh-CN" sz="1000">
                <a:latin typeface="+mj-ea"/>
                <a:ea typeface="+mj-ea"/>
              </a:rPr>
              <a:t>4</a:t>
            </a:r>
            <a:r>
              <a:rPr lang="zh-CN" altLang="en-US" sz="1000">
                <a:latin typeface="+mj-ea"/>
                <a:ea typeface="+mj-ea"/>
              </a:rPr>
              <a:t>月赏樱花郊游</a:t>
            </a:r>
            <a:endParaRPr lang="en-US" altLang="en-US" sz="1000">
              <a:latin typeface="+mj-ea"/>
              <a:ea typeface="+mj-ea"/>
            </a:endParaRPr>
          </a:p>
        </p:txBody>
      </p:sp>
      <p:pic>
        <p:nvPicPr>
          <p:cNvPr id="23"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96501" y="2616255"/>
            <a:ext cx="2333625"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14"/>
          <p:cNvSpPr txBox="1">
            <a:spLocks noChangeArrowheads="1"/>
          </p:cNvSpPr>
          <p:nvPr/>
        </p:nvSpPr>
        <p:spPr bwMode="auto">
          <a:xfrm>
            <a:off x="6628251" y="4170417"/>
            <a:ext cx="21939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Blip>
                <a:blip r:embed="rId3"/>
              </a:buBlip>
              <a:defRPr sz="2800">
                <a:solidFill>
                  <a:schemeClr val="tx1"/>
                </a:solidFill>
                <a:latin typeface="Arial" panose="020B0604020202020204" pitchFamily="34" charset="0"/>
              </a:defRPr>
            </a:lvl2pPr>
            <a:lvl3pPr marL="1143000" indent="-228600">
              <a:spcBef>
                <a:spcPct val="20000"/>
              </a:spcBef>
              <a:buBlip>
                <a:blip r:embed="rId4"/>
              </a:buBlip>
              <a:defRPr sz="2400">
                <a:solidFill>
                  <a:schemeClr val="tx1"/>
                </a:solidFill>
                <a:latin typeface="Arial" panose="020B0604020202020204" pitchFamily="34" charset="0"/>
              </a:defRPr>
            </a:lvl3pPr>
            <a:lvl4pPr marL="1600200" indent="-228600">
              <a:spcBef>
                <a:spcPct val="20000"/>
              </a:spcBef>
              <a:buBlip>
                <a:blip r:embed="rId4"/>
              </a:buBlip>
              <a:defRPr sz="2000">
                <a:solidFill>
                  <a:schemeClr val="tx1"/>
                </a:solidFill>
                <a:latin typeface="Arial" panose="020B0604020202020204" pitchFamily="34" charset="0"/>
              </a:defRPr>
            </a:lvl4pPr>
            <a:lvl5pPr marL="2057400" indent="-228600">
              <a:spcBef>
                <a:spcPct val="20000"/>
              </a:spcBef>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9pPr>
          </a:lstStyle>
          <a:p>
            <a:pPr algn="ctr">
              <a:spcBef>
                <a:spcPct val="0"/>
              </a:spcBef>
              <a:buClrTx/>
              <a:buFontTx/>
              <a:buNone/>
            </a:pPr>
            <a:r>
              <a:rPr lang="zh-CN" altLang="en-US" sz="1000">
                <a:latin typeface="+mj-ea"/>
                <a:ea typeface="+mj-ea"/>
              </a:rPr>
              <a:t>  </a:t>
            </a:r>
            <a:r>
              <a:rPr lang="en-US" altLang="zh-CN" sz="1000">
                <a:latin typeface="+mj-ea"/>
                <a:ea typeface="+mj-ea"/>
              </a:rPr>
              <a:t>2010</a:t>
            </a:r>
            <a:r>
              <a:rPr lang="zh-CN" altLang="en-US" sz="1000">
                <a:latin typeface="+mj-ea"/>
                <a:ea typeface="+mj-ea"/>
              </a:rPr>
              <a:t>年</a:t>
            </a:r>
            <a:r>
              <a:rPr lang="en-US" altLang="zh-CN" sz="1000">
                <a:latin typeface="+mj-ea"/>
                <a:ea typeface="+mj-ea"/>
              </a:rPr>
              <a:t>8</a:t>
            </a:r>
            <a:r>
              <a:rPr lang="zh-CN" altLang="en-US" sz="1000">
                <a:latin typeface="+mj-ea"/>
                <a:ea typeface="+mj-ea"/>
              </a:rPr>
              <a:t>月</a:t>
            </a:r>
            <a:r>
              <a:rPr lang="en-US" altLang="zh-CN" sz="1000">
                <a:latin typeface="+mj-ea"/>
                <a:ea typeface="+mj-ea"/>
              </a:rPr>
              <a:t>BBQ</a:t>
            </a:r>
            <a:r>
              <a:rPr lang="zh-CN" altLang="en-US" sz="1000">
                <a:latin typeface="+mj-ea"/>
                <a:ea typeface="+mj-ea"/>
              </a:rPr>
              <a:t>野餐会</a:t>
            </a:r>
            <a:endParaRPr lang="en-US" altLang="en-US" sz="1000">
              <a:latin typeface="+mj-ea"/>
              <a:ea typeface="+mj-ea"/>
            </a:endParaRPr>
          </a:p>
        </p:txBody>
      </p:sp>
      <p:sp>
        <p:nvSpPr>
          <p:cNvPr id="25" name="TextBox 14"/>
          <p:cNvSpPr txBox="1">
            <a:spLocks noChangeArrowheads="1"/>
          </p:cNvSpPr>
          <p:nvPr/>
        </p:nvSpPr>
        <p:spPr bwMode="auto">
          <a:xfrm>
            <a:off x="3356413" y="6072242"/>
            <a:ext cx="23796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Blip>
                <a:blip r:embed="rId3"/>
              </a:buBlip>
              <a:defRPr sz="2800">
                <a:solidFill>
                  <a:schemeClr val="tx1"/>
                </a:solidFill>
                <a:latin typeface="Arial" panose="020B0604020202020204" pitchFamily="34" charset="0"/>
              </a:defRPr>
            </a:lvl2pPr>
            <a:lvl3pPr marL="1143000" indent="-228600">
              <a:spcBef>
                <a:spcPct val="20000"/>
              </a:spcBef>
              <a:buBlip>
                <a:blip r:embed="rId4"/>
              </a:buBlip>
              <a:defRPr sz="2400">
                <a:solidFill>
                  <a:schemeClr val="tx1"/>
                </a:solidFill>
                <a:latin typeface="Arial" panose="020B0604020202020204" pitchFamily="34" charset="0"/>
              </a:defRPr>
            </a:lvl3pPr>
            <a:lvl4pPr marL="1600200" indent="-228600">
              <a:spcBef>
                <a:spcPct val="20000"/>
              </a:spcBef>
              <a:buBlip>
                <a:blip r:embed="rId4"/>
              </a:buBlip>
              <a:defRPr sz="2000">
                <a:solidFill>
                  <a:schemeClr val="tx1"/>
                </a:solidFill>
                <a:latin typeface="Arial" panose="020B0604020202020204" pitchFamily="34" charset="0"/>
              </a:defRPr>
            </a:lvl4pPr>
            <a:lvl5pPr marL="2057400" indent="-228600">
              <a:spcBef>
                <a:spcPct val="20000"/>
              </a:spcBef>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9pPr>
          </a:lstStyle>
          <a:p>
            <a:pPr algn="ctr">
              <a:spcBef>
                <a:spcPct val="0"/>
              </a:spcBef>
              <a:buClrTx/>
              <a:buFontTx/>
              <a:buNone/>
            </a:pPr>
            <a:r>
              <a:rPr lang="zh-CN" altLang="en-US" sz="1000">
                <a:latin typeface="+mj-ea"/>
                <a:ea typeface="+mj-ea"/>
              </a:rPr>
              <a:t>  </a:t>
            </a:r>
            <a:r>
              <a:rPr lang="en-US" altLang="zh-CN" sz="1000">
                <a:latin typeface="+mj-ea"/>
                <a:ea typeface="+mj-ea"/>
              </a:rPr>
              <a:t>2014</a:t>
            </a:r>
            <a:r>
              <a:rPr lang="zh-CN" altLang="en-US" sz="1000">
                <a:latin typeface="+mj-ea"/>
                <a:ea typeface="+mj-ea"/>
              </a:rPr>
              <a:t>年</a:t>
            </a:r>
            <a:r>
              <a:rPr lang="en-US" altLang="zh-CN" sz="1000">
                <a:latin typeface="+mj-ea"/>
                <a:ea typeface="+mj-ea"/>
              </a:rPr>
              <a:t>10</a:t>
            </a:r>
            <a:r>
              <a:rPr lang="zh-CN" altLang="en-US" sz="1000">
                <a:latin typeface="+mj-ea"/>
                <a:ea typeface="+mj-ea"/>
              </a:rPr>
              <a:t>月</a:t>
            </a:r>
            <a:r>
              <a:rPr lang="en-US" altLang="zh-CN" sz="1000">
                <a:latin typeface="+mj-ea"/>
                <a:ea typeface="+mj-ea"/>
              </a:rPr>
              <a:t>18</a:t>
            </a:r>
            <a:r>
              <a:rPr lang="zh-CN" altLang="en-US" sz="1000">
                <a:latin typeface="+mj-ea"/>
                <a:ea typeface="+mj-ea"/>
              </a:rPr>
              <a:t>日上州校庆聚会</a:t>
            </a:r>
            <a:endParaRPr lang="en-US" altLang="en-US" sz="1000">
              <a:latin typeface="+mj-ea"/>
              <a:ea typeface="+mj-ea"/>
            </a:endParaRPr>
          </a:p>
        </p:txBody>
      </p:sp>
      <p:pic>
        <p:nvPicPr>
          <p:cNvPr id="26"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40288" y="4591105"/>
            <a:ext cx="2141538"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80238" y="4586342"/>
            <a:ext cx="2189163"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682101" y="4592692"/>
            <a:ext cx="2189162"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14"/>
          <p:cNvSpPr txBox="1">
            <a:spLocks noChangeArrowheads="1"/>
          </p:cNvSpPr>
          <p:nvPr/>
        </p:nvSpPr>
        <p:spPr bwMode="auto">
          <a:xfrm>
            <a:off x="5585263" y="6072242"/>
            <a:ext cx="23796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Blip>
                <a:blip r:embed="rId3"/>
              </a:buBlip>
              <a:defRPr sz="2800">
                <a:solidFill>
                  <a:schemeClr val="tx1"/>
                </a:solidFill>
                <a:latin typeface="Arial" panose="020B0604020202020204" pitchFamily="34" charset="0"/>
              </a:defRPr>
            </a:lvl2pPr>
            <a:lvl3pPr marL="1143000" indent="-228600">
              <a:spcBef>
                <a:spcPct val="20000"/>
              </a:spcBef>
              <a:buBlip>
                <a:blip r:embed="rId4"/>
              </a:buBlip>
              <a:defRPr sz="2400">
                <a:solidFill>
                  <a:schemeClr val="tx1"/>
                </a:solidFill>
                <a:latin typeface="Arial" panose="020B0604020202020204" pitchFamily="34" charset="0"/>
              </a:defRPr>
            </a:lvl3pPr>
            <a:lvl4pPr marL="1600200" indent="-228600">
              <a:spcBef>
                <a:spcPct val="20000"/>
              </a:spcBef>
              <a:buBlip>
                <a:blip r:embed="rId4"/>
              </a:buBlip>
              <a:defRPr sz="2000">
                <a:solidFill>
                  <a:schemeClr val="tx1"/>
                </a:solidFill>
                <a:latin typeface="Arial" panose="020B0604020202020204" pitchFamily="34" charset="0"/>
              </a:defRPr>
            </a:lvl4pPr>
            <a:lvl5pPr marL="2057400" indent="-228600">
              <a:spcBef>
                <a:spcPct val="20000"/>
              </a:spcBef>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9pPr>
          </a:lstStyle>
          <a:p>
            <a:pPr algn="ctr">
              <a:spcBef>
                <a:spcPct val="0"/>
              </a:spcBef>
              <a:buClrTx/>
              <a:buFontTx/>
              <a:buNone/>
            </a:pPr>
            <a:r>
              <a:rPr lang="zh-CN" altLang="en-US" sz="1000">
                <a:latin typeface="+mj-ea"/>
                <a:ea typeface="+mj-ea"/>
              </a:rPr>
              <a:t>  </a:t>
            </a:r>
            <a:r>
              <a:rPr lang="en-US" altLang="zh-CN" sz="1000">
                <a:latin typeface="+mj-ea"/>
                <a:ea typeface="+mj-ea"/>
              </a:rPr>
              <a:t>2015</a:t>
            </a:r>
            <a:r>
              <a:rPr lang="zh-CN" altLang="en-US" sz="1000">
                <a:latin typeface="+mj-ea"/>
                <a:ea typeface="+mj-ea"/>
              </a:rPr>
              <a:t>年</a:t>
            </a:r>
            <a:r>
              <a:rPr lang="en-US" altLang="zh-CN" sz="1000">
                <a:latin typeface="+mj-ea"/>
                <a:ea typeface="+mj-ea"/>
              </a:rPr>
              <a:t>10</a:t>
            </a:r>
            <a:r>
              <a:rPr lang="zh-CN" altLang="en-US" sz="1000">
                <a:latin typeface="+mj-ea"/>
                <a:ea typeface="+mj-ea"/>
              </a:rPr>
              <a:t>月</a:t>
            </a:r>
            <a:r>
              <a:rPr lang="en-US" altLang="zh-CN" sz="1000">
                <a:latin typeface="+mj-ea"/>
                <a:ea typeface="+mj-ea"/>
              </a:rPr>
              <a:t>17</a:t>
            </a:r>
            <a:r>
              <a:rPr lang="zh-CN" altLang="en-US" sz="1000">
                <a:latin typeface="+mj-ea"/>
                <a:ea typeface="+mj-ea"/>
              </a:rPr>
              <a:t>日校庆</a:t>
            </a:r>
            <a:endParaRPr lang="en-US" altLang="en-US" sz="1000">
              <a:latin typeface="+mj-ea"/>
              <a:ea typeface="+mj-ea"/>
            </a:endParaRPr>
          </a:p>
        </p:txBody>
      </p:sp>
      <p:sp>
        <p:nvSpPr>
          <p:cNvPr id="31" name="矩形 30"/>
          <p:cNvSpPr/>
          <p:nvPr/>
        </p:nvSpPr>
        <p:spPr>
          <a:xfrm>
            <a:off x="187763" y="1927935"/>
            <a:ext cx="7394028" cy="523220"/>
          </a:xfrm>
          <a:prstGeom prst="rect">
            <a:avLst/>
          </a:prstGeom>
        </p:spPr>
        <p:txBody>
          <a:bodyPr wrap="square">
            <a:spAutoFit/>
          </a:bodyPr>
          <a:lstStyle/>
          <a:p>
            <a:pPr lvl="1"/>
            <a:r>
              <a:rPr lang="zh-CN" altLang="en-US" sz="1400" dirty="0">
                <a:latin typeface="+mj-ea"/>
                <a:ea typeface="+mj-ea"/>
              </a:rPr>
              <a:t>联络校友，加强与母校联系，弘扬南开精神；</a:t>
            </a:r>
            <a:endParaRPr lang="en-US" altLang="zh-CN" sz="1400" dirty="0">
              <a:latin typeface="+mj-ea"/>
              <a:ea typeface="+mj-ea"/>
            </a:endParaRPr>
          </a:p>
          <a:p>
            <a:pPr lvl="1"/>
            <a:r>
              <a:rPr lang="zh-CN" altLang="en-US" sz="1400" dirty="0">
                <a:latin typeface="+mj-ea"/>
                <a:ea typeface="+mj-ea"/>
              </a:rPr>
              <a:t>开展多种多样的活动：校庆、节庆、招聘、讲座、迎新、野餐、文体活动等；</a:t>
            </a:r>
            <a:endParaRPr lang="en-US" altLang="zh-CN" sz="1400" dirty="0">
              <a:latin typeface="+mj-ea"/>
              <a:ea typeface="+mj-ea"/>
            </a:endParaRPr>
          </a:p>
        </p:txBody>
      </p:sp>
    </p:spTree>
    <p:extLst>
      <p:ext uri="{BB962C8B-B14F-4D97-AF65-F5344CB8AC3E}">
        <p14:creationId xmlns:p14="http://schemas.microsoft.com/office/powerpoint/2010/main" val="343244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旅美南开校友会活动（</a:t>
            </a:r>
            <a:r>
              <a:rPr lang="en-US" altLang="zh-CN" dirty="0"/>
              <a:t>2</a:t>
            </a:r>
            <a:r>
              <a:rPr lang="zh-CN" altLang="en-US" dirty="0"/>
              <a:t>）</a:t>
            </a:r>
          </a:p>
        </p:txBody>
      </p:sp>
      <p:sp>
        <p:nvSpPr>
          <p:cNvPr id="31" name="矩形 30"/>
          <p:cNvSpPr/>
          <p:nvPr/>
        </p:nvSpPr>
        <p:spPr>
          <a:xfrm>
            <a:off x="187763" y="1927935"/>
            <a:ext cx="7394028" cy="523220"/>
          </a:xfrm>
          <a:prstGeom prst="rect">
            <a:avLst/>
          </a:prstGeom>
        </p:spPr>
        <p:txBody>
          <a:bodyPr wrap="square">
            <a:spAutoFit/>
          </a:bodyPr>
          <a:lstStyle/>
          <a:p>
            <a:pPr lvl="1"/>
            <a:r>
              <a:rPr lang="zh-CN" altLang="en-US" sz="1400" dirty="0">
                <a:latin typeface="+mj-ea"/>
                <a:ea typeface="+mj-ea"/>
              </a:rPr>
              <a:t>校友会多次接待来自母校的代表团，以及外地校友会负责人；</a:t>
            </a:r>
          </a:p>
          <a:p>
            <a:pPr lvl="1"/>
            <a:r>
              <a:rPr lang="zh-CN" altLang="en-US" sz="1400" dirty="0">
                <a:latin typeface="+mj-ea"/>
                <a:ea typeface="+mj-ea"/>
              </a:rPr>
              <a:t>为母校捐款，为灾区赈灾募款等。</a:t>
            </a:r>
          </a:p>
        </p:txBody>
      </p:sp>
      <p:pic>
        <p:nvPicPr>
          <p:cNvPr id="30"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4488" y="2853236"/>
            <a:ext cx="1903829" cy="142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14"/>
          <p:cNvSpPr txBox="1">
            <a:spLocks noChangeArrowheads="1"/>
          </p:cNvSpPr>
          <p:nvPr/>
        </p:nvSpPr>
        <p:spPr bwMode="auto">
          <a:xfrm>
            <a:off x="6503988" y="4303713"/>
            <a:ext cx="219392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Blip>
                <a:blip r:embed="rId3"/>
              </a:buBlip>
              <a:defRPr sz="2800">
                <a:solidFill>
                  <a:schemeClr val="tx1"/>
                </a:solidFill>
                <a:latin typeface="Arial" panose="020B0604020202020204" pitchFamily="34" charset="0"/>
              </a:defRPr>
            </a:lvl2pPr>
            <a:lvl3pPr marL="1143000" indent="-228600">
              <a:spcBef>
                <a:spcPct val="20000"/>
              </a:spcBef>
              <a:buBlip>
                <a:blip r:embed="rId4"/>
              </a:buBlip>
              <a:defRPr sz="2400">
                <a:solidFill>
                  <a:schemeClr val="tx1"/>
                </a:solidFill>
                <a:latin typeface="Arial" panose="020B0604020202020204" pitchFamily="34" charset="0"/>
              </a:defRPr>
            </a:lvl3pPr>
            <a:lvl4pPr marL="1600200" indent="-228600">
              <a:spcBef>
                <a:spcPct val="20000"/>
              </a:spcBef>
              <a:buBlip>
                <a:blip r:embed="rId4"/>
              </a:buBlip>
              <a:defRPr sz="2000">
                <a:solidFill>
                  <a:schemeClr val="tx1"/>
                </a:solidFill>
                <a:latin typeface="Arial" panose="020B0604020202020204" pitchFamily="34" charset="0"/>
              </a:defRPr>
            </a:lvl4pPr>
            <a:lvl5pPr marL="2057400" indent="-228600">
              <a:spcBef>
                <a:spcPct val="20000"/>
              </a:spcBef>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9pPr>
          </a:lstStyle>
          <a:p>
            <a:pPr algn="ctr">
              <a:spcBef>
                <a:spcPct val="0"/>
              </a:spcBef>
              <a:buClrTx/>
              <a:buFontTx/>
              <a:buNone/>
            </a:pPr>
            <a:r>
              <a:rPr lang="zh-CN" altLang="en-US" sz="900" dirty="0">
                <a:latin typeface="+mj-ea"/>
                <a:ea typeface="+mj-ea"/>
              </a:rPr>
              <a:t>  </a:t>
            </a:r>
            <a:r>
              <a:rPr lang="en-US" altLang="zh-CN" sz="900" dirty="0">
                <a:latin typeface="+mj-ea"/>
                <a:ea typeface="+mj-ea"/>
              </a:rPr>
              <a:t>2012</a:t>
            </a:r>
            <a:r>
              <a:rPr lang="zh-CN" altLang="en-US" sz="900" dirty="0">
                <a:latin typeface="+mj-ea"/>
                <a:ea typeface="+mj-ea"/>
              </a:rPr>
              <a:t>年</a:t>
            </a:r>
            <a:r>
              <a:rPr lang="en-US" altLang="zh-CN" sz="900" dirty="0">
                <a:latin typeface="+mj-ea"/>
                <a:ea typeface="+mj-ea"/>
              </a:rPr>
              <a:t>5</a:t>
            </a:r>
            <a:r>
              <a:rPr lang="zh-CN" altLang="en-US" sz="900" dirty="0">
                <a:latin typeface="+mj-ea"/>
                <a:ea typeface="+mj-ea"/>
              </a:rPr>
              <a:t>月欢迎龚克校长访美</a:t>
            </a:r>
            <a:endParaRPr lang="en-US" altLang="en-US" sz="900" dirty="0">
              <a:latin typeface="+mj-ea"/>
              <a:ea typeface="+mj-ea"/>
            </a:endParaRPr>
          </a:p>
        </p:txBody>
      </p:sp>
      <p:sp>
        <p:nvSpPr>
          <p:cNvPr id="33" name="TextBox 14"/>
          <p:cNvSpPr txBox="1">
            <a:spLocks noChangeArrowheads="1"/>
          </p:cNvSpPr>
          <p:nvPr/>
        </p:nvSpPr>
        <p:spPr bwMode="auto">
          <a:xfrm>
            <a:off x="2398713" y="4283075"/>
            <a:ext cx="219392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Blip>
                <a:blip r:embed="rId3"/>
              </a:buBlip>
              <a:defRPr sz="2800">
                <a:solidFill>
                  <a:schemeClr val="tx1"/>
                </a:solidFill>
                <a:latin typeface="Arial" panose="020B0604020202020204" pitchFamily="34" charset="0"/>
              </a:defRPr>
            </a:lvl2pPr>
            <a:lvl3pPr marL="1143000" indent="-228600">
              <a:spcBef>
                <a:spcPct val="20000"/>
              </a:spcBef>
              <a:buBlip>
                <a:blip r:embed="rId4"/>
              </a:buBlip>
              <a:defRPr sz="2400">
                <a:solidFill>
                  <a:schemeClr val="tx1"/>
                </a:solidFill>
                <a:latin typeface="Arial" panose="020B0604020202020204" pitchFamily="34" charset="0"/>
              </a:defRPr>
            </a:lvl3pPr>
            <a:lvl4pPr marL="1600200" indent="-228600">
              <a:spcBef>
                <a:spcPct val="20000"/>
              </a:spcBef>
              <a:buBlip>
                <a:blip r:embed="rId4"/>
              </a:buBlip>
              <a:defRPr sz="2000">
                <a:solidFill>
                  <a:schemeClr val="tx1"/>
                </a:solidFill>
                <a:latin typeface="Arial" panose="020B0604020202020204" pitchFamily="34" charset="0"/>
              </a:defRPr>
            </a:lvl4pPr>
            <a:lvl5pPr marL="2057400" indent="-228600">
              <a:spcBef>
                <a:spcPct val="20000"/>
              </a:spcBef>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9pPr>
          </a:lstStyle>
          <a:p>
            <a:pPr algn="ctr">
              <a:spcBef>
                <a:spcPct val="0"/>
              </a:spcBef>
              <a:buClrTx/>
              <a:buFontTx/>
              <a:buNone/>
            </a:pPr>
            <a:r>
              <a:rPr lang="en-US" altLang="zh-CN" sz="900">
                <a:latin typeface="+mj-ea"/>
                <a:ea typeface="+mj-ea"/>
              </a:rPr>
              <a:t>2008</a:t>
            </a:r>
            <a:r>
              <a:rPr lang="zh-CN" altLang="en-US" sz="900">
                <a:latin typeface="+mj-ea"/>
                <a:ea typeface="+mj-ea"/>
              </a:rPr>
              <a:t>年</a:t>
            </a:r>
            <a:r>
              <a:rPr lang="en-US" altLang="zh-CN" sz="900">
                <a:latin typeface="+mj-ea"/>
                <a:ea typeface="+mj-ea"/>
              </a:rPr>
              <a:t>2</a:t>
            </a:r>
            <a:r>
              <a:rPr lang="zh-CN" altLang="en-US" sz="900">
                <a:latin typeface="+mj-ea"/>
                <a:ea typeface="+mj-ea"/>
              </a:rPr>
              <a:t>月南开大学哥大招聘会</a:t>
            </a:r>
            <a:endParaRPr lang="en-US" altLang="en-US" sz="900">
              <a:latin typeface="+mj-ea"/>
              <a:ea typeface="+mj-ea"/>
            </a:endParaRPr>
          </a:p>
        </p:txBody>
      </p:sp>
      <p:pic>
        <p:nvPicPr>
          <p:cNvPr id="3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20950" y="2860675"/>
            <a:ext cx="1895475"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25950" y="2853236"/>
            <a:ext cx="2268538" cy="142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14"/>
          <p:cNvSpPr txBox="1">
            <a:spLocks noChangeArrowheads="1"/>
          </p:cNvSpPr>
          <p:nvPr/>
        </p:nvSpPr>
        <p:spPr bwMode="auto">
          <a:xfrm>
            <a:off x="4382294" y="4308957"/>
            <a:ext cx="23558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Blip>
                <a:blip r:embed="rId3"/>
              </a:buBlip>
              <a:defRPr sz="2800">
                <a:solidFill>
                  <a:schemeClr val="tx1"/>
                </a:solidFill>
                <a:latin typeface="Arial" panose="020B0604020202020204" pitchFamily="34" charset="0"/>
              </a:defRPr>
            </a:lvl2pPr>
            <a:lvl3pPr marL="1143000" indent="-228600">
              <a:spcBef>
                <a:spcPct val="20000"/>
              </a:spcBef>
              <a:buBlip>
                <a:blip r:embed="rId4"/>
              </a:buBlip>
              <a:defRPr sz="2400">
                <a:solidFill>
                  <a:schemeClr val="tx1"/>
                </a:solidFill>
                <a:latin typeface="Arial" panose="020B0604020202020204" pitchFamily="34" charset="0"/>
              </a:defRPr>
            </a:lvl3pPr>
            <a:lvl4pPr marL="1600200" indent="-228600">
              <a:spcBef>
                <a:spcPct val="20000"/>
              </a:spcBef>
              <a:buBlip>
                <a:blip r:embed="rId4"/>
              </a:buBlip>
              <a:defRPr sz="2000">
                <a:solidFill>
                  <a:schemeClr val="tx1"/>
                </a:solidFill>
                <a:latin typeface="Arial" panose="020B0604020202020204" pitchFamily="34" charset="0"/>
              </a:defRPr>
            </a:lvl4pPr>
            <a:lvl5pPr marL="2057400" indent="-228600">
              <a:spcBef>
                <a:spcPct val="20000"/>
              </a:spcBef>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9pPr>
          </a:lstStyle>
          <a:p>
            <a:pPr algn="ctr">
              <a:spcBef>
                <a:spcPct val="0"/>
              </a:spcBef>
              <a:buClrTx/>
              <a:buFontTx/>
              <a:buNone/>
            </a:pPr>
            <a:r>
              <a:rPr lang="en-US" altLang="zh-CN" sz="900" dirty="0">
                <a:latin typeface="+mj-ea"/>
                <a:ea typeface="+mj-ea"/>
              </a:rPr>
              <a:t>2009</a:t>
            </a:r>
            <a:r>
              <a:rPr lang="zh-CN" altLang="en-US" sz="900" dirty="0">
                <a:latin typeface="+mj-ea"/>
                <a:ea typeface="+mj-ea"/>
              </a:rPr>
              <a:t>年</a:t>
            </a:r>
            <a:r>
              <a:rPr lang="en-US" altLang="zh-CN" sz="900" dirty="0">
                <a:latin typeface="+mj-ea"/>
                <a:ea typeface="+mj-ea"/>
              </a:rPr>
              <a:t>11</a:t>
            </a:r>
            <a:r>
              <a:rPr lang="zh-CN" altLang="en-US" sz="900" dirty="0">
                <a:latin typeface="+mj-ea"/>
                <a:ea typeface="+mj-ea"/>
              </a:rPr>
              <a:t>月南开大学合唱团纽约演出</a:t>
            </a:r>
            <a:endParaRPr lang="en-US" altLang="en-US" sz="900" dirty="0">
              <a:latin typeface="+mj-ea"/>
              <a:ea typeface="+mj-ea"/>
            </a:endParaRPr>
          </a:p>
        </p:txBody>
      </p:sp>
      <p:pic>
        <p:nvPicPr>
          <p:cNvPr id="3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6579" y="4769890"/>
            <a:ext cx="2522537" cy="143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14"/>
          <p:cNvSpPr txBox="1">
            <a:spLocks noChangeArrowheads="1"/>
          </p:cNvSpPr>
          <p:nvPr/>
        </p:nvSpPr>
        <p:spPr bwMode="auto">
          <a:xfrm>
            <a:off x="2136579" y="6214515"/>
            <a:ext cx="24780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Blip>
                <a:blip r:embed="rId3"/>
              </a:buBlip>
              <a:defRPr sz="2800">
                <a:solidFill>
                  <a:schemeClr val="tx1"/>
                </a:solidFill>
                <a:latin typeface="Arial" panose="020B0604020202020204" pitchFamily="34" charset="0"/>
              </a:defRPr>
            </a:lvl2pPr>
            <a:lvl3pPr marL="1143000" indent="-228600">
              <a:spcBef>
                <a:spcPct val="20000"/>
              </a:spcBef>
              <a:buBlip>
                <a:blip r:embed="rId4"/>
              </a:buBlip>
              <a:defRPr sz="2400">
                <a:solidFill>
                  <a:schemeClr val="tx1"/>
                </a:solidFill>
                <a:latin typeface="Arial" panose="020B0604020202020204" pitchFamily="34" charset="0"/>
              </a:defRPr>
            </a:lvl3pPr>
            <a:lvl4pPr marL="1600200" indent="-228600">
              <a:spcBef>
                <a:spcPct val="20000"/>
              </a:spcBef>
              <a:buBlip>
                <a:blip r:embed="rId4"/>
              </a:buBlip>
              <a:defRPr sz="2000">
                <a:solidFill>
                  <a:schemeClr val="tx1"/>
                </a:solidFill>
                <a:latin typeface="Arial" panose="020B0604020202020204" pitchFamily="34" charset="0"/>
              </a:defRPr>
            </a:lvl4pPr>
            <a:lvl5pPr marL="2057400" indent="-228600">
              <a:spcBef>
                <a:spcPct val="20000"/>
              </a:spcBef>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9pPr>
          </a:lstStyle>
          <a:p>
            <a:pPr algn="ctr">
              <a:spcBef>
                <a:spcPct val="0"/>
              </a:spcBef>
              <a:buClrTx/>
              <a:buFontTx/>
              <a:buNone/>
            </a:pPr>
            <a:r>
              <a:rPr lang="en-US" altLang="zh-CN" sz="900">
                <a:latin typeface="+mj-ea"/>
                <a:ea typeface="+mj-ea"/>
              </a:rPr>
              <a:t>2011</a:t>
            </a:r>
            <a:r>
              <a:rPr lang="zh-CN" altLang="en-US" sz="900">
                <a:latin typeface="+mj-ea"/>
                <a:ea typeface="+mj-ea"/>
              </a:rPr>
              <a:t>年</a:t>
            </a:r>
            <a:r>
              <a:rPr lang="en-US" altLang="zh-CN" sz="900">
                <a:latin typeface="+mj-ea"/>
                <a:ea typeface="+mj-ea"/>
              </a:rPr>
              <a:t>10</a:t>
            </a:r>
            <a:r>
              <a:rPr lang="zh-CN" altLang="en-US" sz="900">
                <a:latin typeface="+mj-ea"/>
                <a:ea typeface="+mj-ea"/>
              </a:rPr>
              <a:t>月校庆暨欢迎薛进文书记访美</a:t>
            </a:r>
            <a:endParaRPr lang="en-US" altLang="en-US" sz="900">
              <a:latin typeface="+mj-ea"/>
              <a:ea typeface="+mj-ea"/>
            </a:endParaRPr>
          </a:p>
        </p:txBody>
      </p:sp>
      <p:pic>
        <p:nvPicPr>
          <p:cNvPr id="39"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1638" y="2868613"/>
            <a:ext cx="2090737"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14"/>
          <p:cNvSpPr txBox="1">
            <a:spLocks noChangeArrowheads="1"/>
          </p:cNvSpPr>
          <p:nvPr/>
        </p:nvSpPr>
        <p:spPr bwMode="auto">
          <a:xfrm>
            <a:off x="355532" y="4303713"/>
            <a:ext cx="219392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Blip>
                <a:blip r:embed="rId3"/>
              </a:buBlip>
              <a:defRPr sz="2800">
                <a:solidFill>
                  <a:schemeClr val="tx1"/>
                </a:solidFill>
                <a:latin typeface="Arial" panose="020B0604020202020204" pitchFamily="34" charset="0"/>
              </a:defRPr>
            </a:lvl2pPr>
            <a:lvl3pPr marL="1143000" indent="-228600">
              <a:spcBef>
                <a:spcPct val="20000"/>
              </a:spcBef>
              <a:buBlip>
                <a:blip r:embed="rId4"/>
              </a:buBlip>
              <a:defRPr sz="2400">
                <a:solidFill>
                  <a:schemeClr val="tx1"/>
                </a:solidFill>
                <a:latin typeface="Arial" panose="020B0604020202020204" pitchFamily="34" charset="0"/>
              </a:defRPr>
            </a:lvl3pPr>
            <a:lvl4pPr marL="1600200" indent="-228600">
              <a:spcBef>
                <a:spcPct val="20000"/>
              </a:spcBef>
              <a:buBlip>
                <a:blip r:embed="rId4"/>
              </a:buBlip>
              <a:defRPr sz="2000">
                <a:solidFill>
                  <a:schemeClr val="tx1"/>
                </a:solidFill>
                <a:latin typeface="Arial" panose="020B0604020202020204" pitchFamily="34" charset="0"/>
              </a:defRPr>
            </a:lvl4pPr>
            <a:lvl5pPr marL="2057400" indent="-228600">
              <a:spcBef>
                <a:spcPct val="20000"/>
              </a:spcBef>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9pPr>
          </a:lstStyle>
          <a:p>
            <a:pPr algn="ctr">
              <a:spcBef>
                <a:spcPct val="0"/>
              </a:spcBef>
              <a:buClrTx/>
              <a:buFontTx/>
              <a:buNone/>
            </a:pPr>
            <a:r>
              <a:rPr lang="en-US" altLang="zh-CN" sz="900" dirty="0">
                <a:latin typeface="+mj-ea"/>
                <a:ea typeface="+mj-ea"/>
              </a:rPr>
              <a:t>2002</a:t>
            </a:r>
            <a:r>
              <a:rPr lang="zh-CN" altLang="en-US" sz="900" dirty="0">
                <a:latin typeface="+mj-ea"/>
                <a:ea typeface="+mj-ea"/>
              </a:rPr>
              <a:t>年</a:t>
            </a:r>
            <a:r>
              <a:rPr lang="en-US" altLang="zh-CN" sz="900" dirty="0">
                <a:latin typeface="+mj-ea"/>
                <a:ea typeface="+mj-ea"/>
              </a:rPr>
              <a:t>4</a:t>
            </a:r>
            <a:r>
              <a:rPr lang="zh-CN" altLang="en-US" sz="900" dirty="0">
                <a:latin typeface="+mj-ea"/>
                <a:ea typeface="+mj-ea"/>
              </a:rPr>
              <a:t>月南开中学康岫</a:t>
            </a:r>
            <a:r>
              <a:rPr lang="zh-CN" altLang="en-US" sz="900" dirty="0" smtClean="0">
                <a:latin typeface="+mj-ea"/>
                <a:ea typeface="+mj-ea"/>
              </a:rPr>
              <a:t>岩校长访</a:t>
            </a:r>
            <a:r>
              <a:rPr lang="zh-CN" altLang="en-US" sz="900" dirty="0">
                <a:latin typeface="+mj-ea"/>
                <a:ea typeface="+mj-ea"/>
              </a:rPr>
              <a:t>美</a:t>
            </a:r>
            <a:endParaRPr lang="en-US" altLang="en-US" sz="900" dirty="0">
              <a:latin typeface="+mj-ea"/>
              <a:ea typeface="+mj-ea"/>
            </a:endParaRP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80137" y="4748990"/>
            <a:ext cx="2189001" cy="1460880"/>
          </a:xfrm>
          <a:prstGeom prst="rect">
            <a:avLst/>
          </a:prstGeom>
        </p:spPr>
      </p:pic>
      <p:sp>
        <p:nvSpPr>
          <p:cNvPr id="15" name="TextBox 14"/>
          <p:cNvSpPr txBox="1">
            <a:spLocks noChangeArrowheads="1"/>
          </p:cNvSpPr>
          <p:nvPr/>
        </p:nvSpPr>
        <p:spPr bwMode="auto">
          <a:xfrm>
            <a:off x="4604267" y="6210621"/>
            <a:ext cx="23558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tx2"/>
              </a:buClr>
              <a:buFont typeface="Wingdings" panose="05000000000000000000" pitchFamily="2" charset="2"/>
              <a:buBlip>
                <a:blip r:embed="rId3"/>
              </a:buBlip>
              <a:defRPr sz="2800">
                <a:solidFill>
                  <a:schemeClr val="tx1"/>
                </a:solidFill>
                <a:latin typeface="Arial" panose="020B0604020202020204" pitchFamily="34" charset="0"/>
              </a:defRPr>
            </a:lvl2pPr>
            <a:lvl3pPr marL="1143000" indent="-228600">
              <a:spcBef>
                <a:spcPct val="20000"/>
              </a:spcBef>
              <a:buBlip>
                <a:blip r:embed="rId4"/>
              </a:buBlip>
              <a:defRPr sz="2400">
                <a:solidFill>
                  <a:schemeClr val="tx1"/>
                </a:solidFill>
                <a:latin typeface="Arial" panose="020B0604020202020204" pitchFamily="34" charset="0"/>
              </a:defRPr>
            </a:lvl3pPr>
            <a:lvl4pPr marL="1600200" indent="-228600">
              <a:spcBef>
                <a:spcPct val="20000"/>
              </a:spcBef>
              <a:buBlip>
                <a:blip r:embed="rId4"/>
              </a:buBlip>
              <a:defRPr sz="2000">
                <a:solidFill>
                  <a:schemeClr val="tx1"/>
                </a:solidFill>
                <a:latin typeface="Arial" panose="020B0604020202020204" pitchFamily="34" charset="0"/>
              </a:defRPr>
            </a:lvl4pPr>
            <a:lvl5pPr marL="2057400" indent="-228600">
              <a:spcBef>
                <a:spcPct val="20000"/>
              </a:spcBef>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Blip>
                <a:blip r:embed="rId3"/>
              </a:buBlip>
              <a:defRPr sz="2000">
                <a:solidFill>
                  <a:schemeClr val="tx1"/>
                </a:solidFill>
                <a:latin typeface="Arial" panose="020B0604020202020204" pitchFamily="34" charset="0"/>
              </a:defRPr>
            </a:lvl9pPr>
          </a:lstStyle>
          <a:p>
            <a:pPr algn="ctr">
              <a:spcBef>
                <a:spcPct val="0"/>
              </a:spcBef>
              <a:buClrTx/>
              <a:buFontTx/>
              <a:buNone/>
            </a:pPr>
            <a:r>
              <a:rPr lang="en-US" altLang="zh-CN" sz="900" dirty="0" smtClean="0">
                <a:latin typeface="+mj-ea"/>
                <a:ea typeface="+mj-ea"/>
              </a:rPr>
              <a:t>2012</a:t>
            </a:r>
            <a:r>
              <a:rPr lang="zh-CN" altLang="en-US" sz="900" dirty="0" smtClean="0">
                <a:latin typeface="+mj-ea"/>
                <a:ea typeface="+mj-ea"/>
              </a:rPr>
              <a:t>年</a:t>
            </a:r>
            <a:r>
              <a:rPr lang="en-US" altLang="zh-CN" sz="900" dirty="0" smtClean="0">
                <a:latin typeface="+mj-ea"/>
                <a:ea typeface="+mj-ea"/>
              </a:rPr>
              <a:t>7</a:t>
            </a:r>
            <a:r>
              <a:rPr lang="zh-CN" altLang="en-US" sz="900" dirty="0" smtClean="0">
                <a:latin typeface="+mj-ea"/>
                <a:ea typeface="+mj-ea"/>
              </a:rPr>
              <a:t>月</a:t>
            </a:r>
            <a:r>
              <a:rPr lang="zh-CN" altLang="en-US" sz="900" dirty="0">
                <a:latin typeface="+mj-ea"/>
                <a:ea typeface="+mj-ea"/>
              </a:rPr>
              <a:t>南开大学合唱团纽约演出</a:t>
            </a:r>
            <a:endParaRPr lang="en-US" altLang="en-US" sz="900" dirty="0">
              <a:latin typeface="+mj-ea"/>
              <a:ea typeface="+mj-ea"/>
            </a:endParaRPr>
          </a:p>
        </p:txBody>
      </p:sp>
    </p:spTree>
    <p:extLst>
      <p:ext uri="{BB962C8B-B14F-4D97-AF65-F5344CB8AC3E}">
        <p14:creationId xmlns:p14="http://schemas.microsoft.com/office/powerpoint/2010/main" val="167546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05597" y="2683514"/>
            <a:ext cx="4897447" cy="2436564"/>
          </a:xfrm>
          <a:prstGeom prst="rect">
            <a:avLst/>
          </a:prstGeom>
          <a:noFill/>
        </p:spPr>
        <p:txBody>
          <a:bodyPr wrap="square" lIns="72000" rIns="72000">
            <a:spAutoFit/>
          </a:bodyPr>
          <a:lstStyle/>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1904</a:t>
            </a:r>
            <a:r>
              <a:rPr lang="zh-CN" altLang="en-US" sz="1600" dirty="0">
                <a:solidFill>
                  <a:schemeClr val="tx1">
                    <a:lumMod val="75000"/>
                    <a:lumOff val="25000"/>
                  </a:schemeClr>
                </a:solidFill>
                <a:latin typeface="微软雅黑" pitchFamily="34" charset="-122"/>
                <a:ea typeface="微软雅黑" pitchFamily="34" charset="-122"/>
              </a:rPr>
              <a:t>年严修与张伯苓东渡日本考察教育，归国后即将严、王两馆合并，面向社会公开招生，正式成立中学，校舍仍在严宅。</a:t>
            </a:r>
            <a:endParaRPr lang="en-US" altLang="zh-CN" sz="1600" dirty="0">
              <a:solidFill>
                <a:schemeClr val="tx1">
                  <a:lumMod val="75000"/>
                  <a:lumOff val="25000"/>
                </a:schemeClr>
              </a:solidFill>
              <a:latin typeface="微软雅黑" pitchFamily="34" charset="-122"/>
              <a:ea typeface="微软雅黑" pitchFamily="34" charset="-122"/>
            </a:endParaRPr>
          </a:p>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校名初为“私立中学堂”，后易名“私立敬业中学堂”，旋复改称为“私立第一中学堂”，张伯苓任校长。此为南开学校前身。</a:t>
            </a:r>
            <a:endParaRPr lang="en-US" altLang="zh-CN" sz="1600" dirty="0">
              <a:solidFill>
                <a:schemeClr val="tx1">
                  <a:lumMod val="75000"/>
                  <a:lumOff val="25000"/>
                </a:schemeClr>
              </a:solidFill>
              <a:latin typeface="微软雅黑" pitchFamily="34" charset="-122"/>
              <a:ea typeface="微软雅黑" pitchFamily="34" charset="-122"/>
            </a:endParaRPr>
          </a:p>
        </p:txBody>
      </p:sp>
      <p:sp>
        <p:nvSpPr>
          <p:cNvPr id="7266" name="标题 7265"/>
          <p:cNvSpPr>
            <a:spLocks noGrp="1"/>
          </p:cNvSpPr>
          <p:nvPr>
            <p:ph type="title"/>
          </p:nvPr>
        </p:nvSpPr>
        <p:spPr/>
        <p:txBody>
          <a:bodyPr/>
          <a:lstStyle/>
          <a:p>
            <a:r>
              <a:rPr lang="zh-CN" altLang="en-US" dirty="0"/>
              <a:t>张伯苓与南开系列学校</a:t>
            </a:r>
          </a:p>
        </p:txBody>
      </p:sp>
      <p:pic>
        <p:nvPicPr>
          <p:cNvPr id="7267" name="图片 72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23" y="3543166"/>
            <a:ext cx="3307184" cy="566692"/>
          </a:xfrm>
          <a:prstGeom prst="roundRect">
            <a:avLst>
              <a:gd name="adj" fmla="val 8100"/>
            </a:avLst>
          </a:prstGeom>
        </p:spPr>
      </p:pic>
      <p:sp>
        <p:nvSpPr>
          <p:cNvPr id="6" name="文本框 5"/>
          <p:cNvSpPr txBox="1"/>
          <p:nvPr/>
        </p:nvSpPr>
        <p:spPr>
          <a:xfrm>
            <a:off x="884656" y="4264573"/>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私立第一中学堂牌匾</a:t>
            </a:r>
          </a:p>
        </p:txBody>
      </p:sp>
    </p:spTree>
    <p:extLst>
      <p:ext uri="{BB962C8B-B14F-4D97-AF65-F5344CB8AC3E}">
        <p14:creationId xmlns:p14="http://schemas.microsoft.com/office/powerpoint/2010/main" val="314126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836920" y="1285514"/>
            <a:ext cx="2754630" cy="2316403"/>
          </a:xfrm>
          <a:prstGeom prst="rect">
            <a:avLst/>
          </a:prstGeom>
          <a:noFill/>
        </p:spPr>
        <p:txBody>
          <a:bodyPr wrap="square" lIns="72000" rIns="72000">
            <a:spAutoFit/>
          </a:bodyPr>
          <a:lstStyle/>
          <a:p>
            <a:pPr>
              <a:lnSpc>
                <a:spcPct val="150000"/>
              </a:lnSpc>
              <a:spcBef>
                <a:spcPts val="1000"/>
              </a:spcBef>
              <a:defRPr/>
            </a:pPr>
            <a:r>
              <a:rPr lang="zh-CN" altLang="en-US" sz="1400" dirty="0">
                <a:solidFill>
                  <a:schemeClr val="tx1">
                    <a:lumMod val="75000"/>
                    <a:lumOff val="25000"/>
                  </a:schemeClr>
                </a:solidFill>
                <a:latin typeface="微软雅黑" pitchFamily="34" charset="-122"/>
                <a:ea typeface="微软雅黑" pitchFamily="34" charset="-122"/>
              </a:rPr>
              <a:t>南开校友积极地参加了支持</a:t>
            </a:r>
            <a:r>
              <a:rPr lang="en-US" altLang="zh-CN" sz="1400" dirty="0">
                <a:solidFill>
                  <a:schemeClr val="tx1">
                    <a:lumMod val="75000"/>
                    <a:lumOff val="25000"/>
                  </a:schemeClr>
                </a:solidFill>
                <a:latin typeface="微软雅黑" pitchFamily="34" charset="-122"/>
                <a:ea typeface="微软雅黑" pitchFamily="34" charset="-122"/>
              </a:rPr>
              <a:t>2008 </a:t>
            </a:r>
            <a:r>
              <a:rPr lang="zh-CN" altLang="en-US" sz="1400" dirty="0">
                <a:solidFill>
                  <a:schemeClr val="tx1">
                    <a:lumMod val="75000"/>
                    <a:lumOff val="25000"/>
                  </a:schemeClr>
                </a:solidFill>
                <a:latin typeface="微软雅黑" pitchFamily="34" charset="-122"/>
                <a:ea typeface="微软雅黑" pitchFamily="34" charset="-122"/>
              </a:rPr>
              <a:t>北京奥运火炬传递及为建造水上項目比賽場館“水立方”捐款等活动。中国南方遭遇雪灾、四川遭遇地震灾害时旅美南开校友也积极捐款。体现了南开人“爱校、爱国”的光荣传统。</a:t>
            </a:r>
          </a:p>
        </p:txBody>
      </p:sp>
      <p:sp>
        <p:nvSpPr>
          <p:cNvPr id="7266" name="标题 7265"/>
          <p:cNvSpPr>
            <a:spLocks noGrp="1"/>
          </p:cNvSpPr>
          <p:nvPr>
            <p:ph type="title"/>
          </p:nvPr>
        </p:nvSpPr>
        <p:spPr/>
        <p:txBody>
          <a:bodyPr/>
          <a:lstStyle/>
          <a:p>
            <a:r>
              <a:rPr lang="zh-CN" altLang="en-US" dirty="0"/>
              <a:t>旅美南开校友会活动（</a:t>
            </a:r>
            <a:r>
              <a:rPr lang="en-US" altLang="zh-CN" dirty="0"/>
              <a:t>2</a:t>
            </a:r>
            <a:r>
              <a:rPr lang="zh-CN" altLang="en-US" dirty="0"/>
              <a:t>）</a:t>
            </a:r>
          </a:p>
        </p:txBody>
      </p:sp>
      <p:pic>
        <p:nvPicPr>
          <p:cNvPr id="7267" name="图片 7266"/>
          <p:cNvPicPr>
            <a:picLocks noChangeAspect="1"/>
          </p:cNvPicPr>
          <p:nvPr/>
        </p:nvPicPr>
        <p:blipFill rotWithShape="1">
          <a:blip r:embed="rId3" cstate="print">
            <a:extLst>
              <a:ext uri="{28A0092B-C50C-407E-A947-70E740481C1C}">
                <a14:useLocalDpi xmlns:a14="http://schemas.microsoft.com/office/drawing/2010/main" val="0"/>
              </a:ext>
            </a:extLst>
          </a:blip>
          <a:srcRect r="5698" b="3941"/>
          <a:stretch/>
        </p:blipFill>
        <p:spPr>
          <a:xfrm>
            <a:off x="521501" y="2306674"/>
            <a:ext cx="1914092" cy="2884032"/>
          </a:xfrm>
          <a:prstGeom prst="roundRect">
            <a:avLst>
              <a:gd name="adj" fmla="val 8100"/>
            </a:avLst>
          </a:prstGeom>
        </p:spPr>
      </p:pic>
      <p:sp>
        <p:nvSpPr>
          <p:cNvPr id="6" name="文本框 5"/>
          <p:cNvSpPr txBox="1"/>
          <p:nvPr/>
        </p:nvSpPr>
        <p:spPr>
          <a:xfrm>
            <a:off x="453788" y="5298739"/>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伍语生先生纽约街头为汶川地震募捐</a:t>
            </a:r>
          </a:p>
        </p:txBody>
      </p:sp>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r="2081" b="3707"/>
          <a:stretch/>
        </p:blipFill>
        <p:spPr>
          <a:xfrm>
            <a:off x="2791248" y="2707713"/>
            <a:ext cx="2690016" cy="1788408"/>
          </a:xfrm>
          <a:prstGeom prst="roundRect">
            <a:avLst>
              <a:gd name="adj" fmla="val 8100"/>
            </a:avLst>
          </a:prstGeom>
        </p:spPr>
      </p:pic>
      <p:sp>
        <p:nvSpPr>
          <p:cNvPr id="8" name="文本框 7"/>
          <p:cNvSpPr txBox="1"/>
          <p:nvPr/>
        </p:nvSpPr>
        <p:spPr>
          <a:xfrm>
            <a:off x="3048282" y="4570390"/>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伍语生先生纽约街头为汶川地震募捐</a:t>
            </a:r>
          </a:p>
        </p:txBody>
      </p:sp>
      <p:sp>
        <p:nvSpPr>
          <p:cNvPr id="2" name="矩形 1"/>
          <p:cNvSpPr/>
          <p:nvPr/>
        </p:nvSpPr>
        <p:spPr>
          <a:xfrm>
            <a:off x="5836920" y="3678120"/>
            <a:ext cx="2690016" cy="1346907"/>
          </a:xfrm>
          <a:prstGeom prst="rect">
            <a:avLst/>
          </a:prstGeom>
        </p:spPr>
        <p:txBody>
          <a:bodyPr wrap="square">
            <a:spAutoFit/>
          </a:bodyPr>
          <a:lstStyle/>
          <a:p>
            <a:pPr>
              <a:lnSpc>
                <a:spcPct val="150000"/>
              </a:lnSpc>
              <a:spcBef>
                <a:spcPts val="1000"/>
              </a:spcBef>
              <a:defRPr/>
            </a:pPr>
            <a:r>
              <a:rPr lang="en-US" altLang="zh-CN" sz="1400" dirty="0">
                <a:solidFill>
                  <a:schemeClr val="tx1">
                    <a:lumMod val="75000"/>
                    <a:lumOff val="25000"/>
                  </a:schemeClr>
                </a:solidFill>
                <a:latin typeface="微软雅黑" pitchFamily="34" charset="-122"/>
                <a:ea typeface="微软雅黑" pitchFamily="34" charset="-122"/>
              </a:rPr>
              <a:t>2008</a:t>
            </a:r>
            <a:r>
              <a:rPr lang="zh-CN" altLang="en-US" sz="1400" dirty="0">
                <a:solidFill>
                  <a:schemeClr val="tx1">
                    <a:lumMod val="75000"/>
                    <a:lumOff val="25000"/>
                  </a:schemeClr>
                </a:solidFill>
                <a:latin typeface="微软雅黑" pitchFamily="34" charset="-122"/>
                <a:ea typeface="微软雅黑" pitchFamily="34" charset="-122"/>
              </a:rPr>
              <a:t>年</a:t>
            </a:r>
            <a:r>
              <a:rPr lang="en-US" altLang="zh-CN" sz="1400" dirty="0">
                <a:solidFill>
                  <a:schemeClr val="tx1">
                    <a:lumMod val="75000"/>
                    <a:lumOff val="25000"/>
                  </a:schemeClr>
                </a:solidFill>
                <a:latin typeface="微软雅黑" pitchFamily="34" charset="-122"/>
                <a:ea typeface="微软雅黑" pitchFamily="34" charset="-122"/>
              </a:rPr>
              <a:t>5</a:t>
            </a:r>
            <a:r>
              <a:rPr lang="zh-CN" altLang="en-US" sz="1400" dirty="0">
                <a:solidFill>
                  <a:schemeClr val="tx1">
                    <a:lumMod val="75000"/>
                    <a:lumOff val="25000"/>
                  </a:schemeClr>
                </a:solidFill>
                <a:latin typeface="微软雅黑" pitchFamily="34" charset="-122"/>
                <a:ea typeface="微软雅黑" pitchFamily="34" charset="-122"/>
              </a:rPr>
              <a:t>月</a:t>
            </a:r>
            <a:r>
              <a:rPr lang="en-US" altLang="zh-CN" sz="1400" dirty="0">
                <a:solidFill>
                  <a:schemeClr val="tx1">
                    <a:lumMod val="75000"/>
                    <a:lumOff val="25000"/>
                  </a:schemeClr>
                </a:solidFill>
                <a:latin typeface="微软雅黑" pitchFamily="34" charset="-122"/>
                <a:ea typeface="微软雅黑" pitchFamily="34" charset="-122"/>
              </a:rPr>
              <a:t>12</a:t>
            </a:r>
            <a:r>
              <a:rPr lang="zh-CN" altLang="en-US" sz="1400" dirty="0">
                <a:solidFill>
                  <a:schemeClr val="tx1">
                    <a:lumMod val="75000"/>
                    <a:lumOff val="25000"/>
                  </a:schemeClr>
                </a:solidFill>
                <a:latin typeface="微软雅黑" pitchFamily="34" charset="-122"/>
                <a:ea typeface="微软雅黑" pitchFamily="34" charset="-122"/>
              </a:rPr>
              <a:t>日四川汶川地震发生后，年已</a:t>
            </a:r>
            <a:r>
              <a:rPr lang="en-US" altLang="zh-CN" sz="1400" dirty="0">
                <a:solidFill>
                  <a:schemeClr val="tx1">
                    <a:lumMod val="75000"/>
                    <a:lumOff val="25000"/>
                  </a:schemeClr>
                </a:solidFill>
                <a:latin typeface="微软雅黑" pitchFamily="34" charset="-122"/>
                <a:ea typeface="微软雅黑" pitchFamily="34" charset="-122"/>
              </a:rPr>
              <a:t>77</a:t>
            </a:r>
            <a:r>
              <a:rPr lang="zh-CN" altLang="en-US" sz="1400" dirty="0">
                <a:solidFill>
                  <a:schemeClr val="tx1">
                    <a:lumMod val="75000"/>
                    <a:lumOff val="25000"/>
                  </a:schemeClr>
                </a:solidFill>
                <a:latin typeface="微软雅黑" pitchFamily="34" charset="-122"/>
                <a:ea typeface="微软雅黑" pitchFamily="34" charset="-122"/>
              </a:rPr>
              <a:t>岁老学长伍语生在纽约街头风雨中撑伞募款的场面曾经感动了无数人。</a:t>
            </a:r>
          </a:p>
        </p:txBody>
      </p:sp>
    </p:spTree>
    <p:extLst>
      <p:ext uri="{BB962C8B-B14F-4D97-AF65-F5344CB8AC3E}">
        <p14:creationId xmlns:p14="http://schemas.microsoft.com/office/powerpoint/2010/main" val="18767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旅美南开校友会活动</a:t>
            </a:r>
            <a:r>
              <a:rPr lang="en-US" altLang="zh-CN" dirty="0"/>
              <a:t>——</a:t>
            </a:r>
            <a:r>
              <a:rPr lang="zh-CN" altLang="en-US" dirty="0"/>
              <a:t>对外联络</a:t>
            </a:r>
          </a:p>
        </p:txBody>
      </p:sp>
      <p:sp>
        <p:nvSpPr>
          <p:cNvPr id="12" name="矩形 11"/>
          <p:cNvSpPr/>
          <p:nvPr/>
        </p:nvSpPr>
        <p:spPr>
          <a:xfrm>
            <a:off x="685800" y="1466925"/>
            <a:ext cx="8213834" cy="2569934"/>
          </a:xfrm>
          <a:prstGeom prst="rect">
            <a:avLst/>
          </a:prstGeom>
        </p:spPr>
        <p:txBody>
          <a:bodyPr wrap="square">
            <a:spAutoFit/>
          </a:bodyPr>
          <a:lstStyle/>
          <a:p>
            <a:pPr>
              <a:lnSpc>
                <a:spcPct val="150000"/>
              </a:lnSpc>
              <a:buFont typeface="Wingdings" panose="05000000000000000000" pitchFamily="2" charset="2"/>
              <a:buNone/>
            </a:pPr>
            <a:r>
              <a:rPr lang="zh-CN" altLang="en-US" sz="1800" dirty="0">
                <a:latin typeface="+mj-ea"/>
                <a:ea typeface="+mj-ea"/>
              </a:rPr>
              <a:t> </a:t>
            </a:r>
            <a:r>
              <a:rPr lang="zh-CN" altLang="en-US" sz="1400" dirty="0">
                <a:latin typeface="+mj-ea"/>
                <a:ea typeface="+mj-ea"/>
              </a:rPr>
              <a:t>各地南开校友会的联系与交流</a:t>
            </a:r>
            <a:endParaRPr lang="en-US" altLang="en-US" sz="1800" dirty="0">
              <a:latin typeface="+mj-ea"/>
              <a:ea typeface="+mj-ea"/>
            </a:endParaRPr>
          </a:p>
          <a:p>
            <a:pPr lvl="1"/>
            <a:r>
              <a:rPr lang="en-US" altLang="zh-CN" sz="1200" dirty="0">
                <a:latin typeface="+mj-ea"/>
                <a:ea typeface="+mj-ea"/>
              </a:rPr>
              <a:t>2008</a:t>
            </a:r>
            <a:r>
              <a:rPr lang="zh-CN" altLang="en-US" sz="1200" dirty="0">
                <a:latin typeface="+mj-ea"/>
                <a:ea typeface="+mj-ea"/>
              </a:rPr>
              <a:t>年纽约校友会与华盛顿、旧金山、芝加哥、弗吉尼亚、印第安纳、亚特兰大的南开校友会建立了负责人电邮群。</a:t>
            </a:r>
            <a:r>
              <a:rPr lang="en-US" altLang="zh-CN" sz="1200" dirty="0">
                <a:latin typeface="+mj-ea"/>
                <a:ea typeface="+mj-ea"/>
              </a:rPr>
              <a:t>2009</a:t>
            </a:r>
            <a:r>
              <a:rPr lang="zh-CN" altLang="en-US" sz="1200" dirty="0">
                <a:latin typeface="+mj-ea"/>
                <a:ea typeface="+mj-ea"/>
              </a:rPr>
              <a:t>年新成立的波士顿校友会也加入进来。</a:t>
            </a:r>
            <a:endParaRPr lang="en-US" altLang="zh-CN" sz="1200" dirty="0">
              <a:latin typeface="+mj-ea"/>
              <a:ea typeface="+mj-ea"/>
            </a:endParaRPr>
          </a:p>
          <a:p>
            <a:pPr lvl="1"/>
            <a:r>
              <a:rPr lang="en-US" altLang="zh-CN" sz="1200" dirty="0">
                <a:latin typeface="+mj-ea"/>
                <a:ea typeface="+mj-ea"/>
              </a:rPr>
              <a:t>2009</a:t>
            </a:r>
            <a:r>
              <a:rPr lang="zh-CN" altLang="en-US" sz="1200" dirty="0">
                <a:latin typeface="+mj-ea"/>
                <a:ea typeface="+mj-ea"/>
              </a:rPr>
              <a:t>年</a:t>
            </a:r>
            <a:r>
              <a:rPr lang="en-US" altLang="zh-CN" sz="1200" dirty="0">
                <a:latin typeface="+mj-ea"/>
                <a:ea typeface="+mj-ea"/>
              </a:rPr>
              <a:t>7</a:t>
            </a:r>
            <a:r>
              <a:rPr lang="zh-CN" altLang="en-US" sz="1200" dirty="0">
                <a:latin typeface="+mj-ea"/>
                <a:ea typeface="+mj-ea"/>
              </a:rPr>
              <a:t>月</a:t>
            </a:r>
            <a:r>
              <a:rPr lang="en-US" altLang="en-US" sz="1200" dirty="0">
                <a:latin typeface="+mj-ea"/>
                <a:ea typeface="+mj-ea"/>
              </a:rPr>
              <a:t>, </a:t>
            </a:r>
            <a:r>
              <a:rPr lang="zh-CN" altLang="en-US" sz="1200" dirty="0">
                <a:latin typeface="+mj-ea"/>
                <a:ea typeface="+mj-ea"/>
              </a:rPr>
              <a:t>纽约南开校友会的网站应各校友会要求，升级为旅美南开校友会联合网站。</a:t>
            </a:r>
            <a:endParaRPr lang="en-US" altLang="zh-CN" sz="1200" dirty="0">
              <a:latin typeface="+mj-ea"/>
              <a:ea typeface="+mj-ea"/>
            </a:endParaRPr>
          </a:p>
          <a:p>
            <a:pPr lvl="1"/>
            <a:r>
              <a:rPr lang="en-US" altLang="en-US" sz="1200" dirty="0">
                <a:latin typeface="+mj-ea"/>
                <a:ea typeface="+mj-ea"/>
              </a:rPr>
              <a:t>2010</a:t>
            </a:r>
            <a:r>
              <a:rPr lang="zh-CN" altLang="en-US" sz="1200" dirty="0">
                <a:latin typeface="+mj-ea"/>
                <a:ea typeface="+mj-ea"/>
              </a:rPr>
              <a:t>年</a:t>
            </a:r>
            <a:r>
              <a:rPr lang="en-US" altLang="zh-CN" sz="1200" dirty="0">
                <a:latin typeface="+mj-ea"/>
                <a:ea typeface="+mj-ea"/>
              </a:rPr>
              <a:t>9</a:t>
            </a:r>
            <a:r>
              <a:rPr lang="zh-CN" altLang="en-US" sz="1200" dirty="0">
                <a:latin typeface="+mj-ea"/>
                <a:ea typeface="+mj-ea"/>
              </a:rPr>
              <a:t>月，</a:t>
            </a:r>
            <a:r>
              <a:rPr lang="en-US" altLang="zh-CN" sz="1200" dirty="0">
                <a:latin typeface="+mj-ea"/>
                <a:ea typeface="+mj-ea"/>
              </a:rPr>
              <a:t>《</a:t>
            </a:r>
            <a:r>
              <a:rPr lang="zh-CN" altLang="en-US" sz="1200" dirty="0">
                <a:latin typeface="+mj-ea"/>
                <a:ea typeface="+mj-ea"/>
              </a:rPr>
              <a:t>海外南开人</a:t>
            </a:r>
            <a:r>
              <a:rPr lang="en-US" altLang="zh-CN" sz="1200" dirty="0">
                <a:latin typeface="+mj-ea"/>
                <a:ea typeface="+mj-ea"/>
              </a:rPr>
              <a:t>》</a:t>
            </a:r>
            <a:r>
              <a:rPr lang="zh-CN" altLang="en-US" sz="1200" dirty="0">
                <a:latin typeface="+mj-ea"/>
                <a:ea typeface="+mj-ea"/>
              </a:rPr>
              <a:t>编辑部改组，由各校友会编委共同筹稿、审稿、发行。</a:t>
            </a:r>
            <a:endParaRPr lang="en-US" altLang="zh-CN" sz="1200" dirty="0">
              <a:latin typeface="+mj-ea"/>
              <a:ea typeface="+mj-ea"/>
            </a:endParaRPr>
          </a:p>
          <a:p>
            <a:pPr lvl="1"/>
            <a:r>
              <a:rPr lang="en-US" altLang="zh-CN" sz="1200" dirty="0">
                <a:latin typeface="+mj-ea"/>
                <a:ea typeface="+mj-ea"/>
              </a:rPr>
              <a:t>2013</a:t>
            </a:r>
            <a:r>
              <a:rPr lang="zh-CN" altLang="en-US" sz="1200" dirty="0">
                <a:latin typeface="+mj-ea"/>
                <a:ea typeface="+mj-ea"/>
              </a:rPr>
              <a:t>年校友总会牵头建立了“南开北美校友会负责人”微信群，目前已有</a:t>
            </a:r>
            <a:r>
              <a:rPr lang="en-US" altLang="zh-CN" sz="1200" dirty="0">
                <a:latin typeface="+mj-ea"/>
                <a:ea typeface="+mj-ea"/>
              </a:rPr>
              <a:t>15</a:t>
            </a:r>
            <a:r>
              <a:rPr lang="zh-CN" altLang="en-US" sz="1200" dirty="0">
                <a:latin typeface="+mj-ea"/>
                <a:ea typeface="+mj-ea"/>
              </a:rPr>
              <a:t>个北美南开校友会参加。</a:t>
            </a:r>
            <a:endParaRPr lang="en-US" altLang="zh-CN" sz="1200" dirty="0">
              <a:latin typeface="+mj-ea"/>
              <a:ea typeface="+mj-ea"/>
            </a:endParaRPr>
          </a:p>
          <a:p>
            <a:pPr>
              <a:spcAft>
                <a:spcPts val="300"/>
              </a:spcAft>
            </a:pPr>
            <a:r>
              <a:rPr lang="en-US" altLang="en-US" sz="1800" dirty="0">
                <a:latin typeface="+mj-ea"/>
                <a:ea typeface="+mj-ea"/>
              </a:rPr>
              <a:t> </a:t>
            </a:r>
            <a:r>
              <a:rPr lang="zh-CN" altLang="en-US" sz="1400" dirty="0">
                <a:latin typeface="+mj-ea"/>
                <a:ea typeface="+mj-ea"/>
              </a:rPr>
              <a:t>与其他中国高校校友会的交流</a:t>
            </a:r>
            <a:endParaRPr lang="en-US" altLang="en-US" sz="1400" dirty="0">
              <a:latin typeface="+mj-ea"/>
              <a:ea typeface="+mj-ea"/>
            </a:endParaRPr>
          </a:p>
          <a:p>
            <a:pPr lvl="1"/>
            <a:r>
              <a:rPr lang="zh-CN" altLang="en-US" sz="1200" dirty="0">
                <a:latin typeface="+mj-ea"/>
                <a:ea typeface="+mj-ea"/>
              </a:rPr>
              <a:t>自</a:t>
            </a:r>
            <a:r>
              <a:rPr lang="en-US" altLang="en-US" sz="1200" dirty="0">
                <a:latin typeface="+mj-ea"/>
                <a:ea typeface="+mj-ea"/>
              </a:rPr>
              <a:t>2005</a:t>
            </a:r>
            <a:r>
              <a:rPr lang="zh-CN" altLang="en-US" sz="1200" dirty="0">
                <a:latin typeface="+mj-ea"/>
                <a:ea typeface="+mj-ea"/>
              </a:rPr>
              <a:t>年起，纽约南开校友会就开始与大纽约地区的各大校友会、学生会、以及专业协会联合举办活动，建立了良好的关系和信誉。</a:t>
            </a:r>
            <a:endParaRPr lang="en-US" altLang="zh-CN" sz="1200" dirty="0">
              <a:latin typeface="+mj-ea"/>
              <a:ea typeface="+mj-ea"/>
            </a:endParaRPr>
          </a:p>
          <a:p>
            <a:pPr lvl="1"/>
            <a:r>
              <a:rPr lang="zh-CN" altLang="en-US" sz="1200" dirty="0">
                <a:latin typeface="+mj-ea"/>
                <a:ea typeface="+mj-ea"/>
              </a:rPr>
              <a:t>积极参与大纽约地区高校校友会联盟的筹建工作，成为校友会联盟的骨干成员。</a:t>
            </a:r>
            <a:endParaRPr lang="en-US" altLang="en-US" sz="1200" dirty="0">
              <a:latin typeface="+mj-ea"/>
              <a:ea typeface="+mj-ea"/>
            </a:endParaRPr>
          </a:p>
          <a:p>
            <a:pPr lvl="1">
              <a:buFont typeface="Wingdings" panose="05000000000000000000" pitchFamily="2" charset="2"/>
              <a:buNone/>
            </a:pPr>
            <a:r>
              <a:rPr lang="en-US" altLang="en-US" sz="1400" dirty="0">
                <a:latin typeface="+mj-ea"/>
                <a:ea typeface="+mj-ea"/>
              </a:rPr>
              <a:t> </a:t>
            </a:r>
          </a:p>
        </p:txBody>
      </p:sp>
      <p:pic>
        <p:nvPicPr>
          <p:cNvPr id="2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1950" y="3852270"/>
            <a:ext cx="3498907" cy="160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4743" y="3852270"/>
            <a:ext cx="3614891" cy="162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3470" y="4893898"/>
            <a:ext cx="2478660" cy="165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924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旅美南开各地校友会活动</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575" y="1538890"/>
            <a:ext cx="2819400" cy="147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59488" y="1532540"/>
            <a:ext cx="19907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1525" y="3113690"/>
            <a:ext cx="264795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51225" y="3124803"/>
            <a:ext cx="2189163"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95950" y="3113690"/>
            <a:ext cx="2189163"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2988" y="4666265"/>
            <a:ext cx="2189162"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4656740"/>
            <a:ext cx="291465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27763" y="4659915"/>
            <a:ext cx="19431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87450" y="1534128"/>
            <a:ext cx="19875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51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4" name="表格 23"/>
          <p:cNvGraphicFramePr>
            <a:graphicFrameLocks noGrp="1"/>
          </p:cNvGraphicFramePr>
          <p:nvPr>
            <p:extLst>
              <p:ext uri="{D42A27DB-BD31-4B8C-83A1-F6EECF244321}">
                <p14:modId xmlns:p14="http://schemas.microsoft.com/office/powerpoint/2010/main" val="3740077587"/>
              </p:ext>
            </p:extLst>
          </p:nvPr>
        </p:nvGraphicFramePr>
        <p:xfrm>
          <a:off x="2010277" y="1979276"/>
          <a:ext cx="2694101" cy="3658500"/>
        </p:xfrm>
        <a:graphic>
          <a:graphicData uri="http://schemas.openxmlformats.org/drawingml/2006/table">
            <a:tbl>
              <a:tblPr firstRow="1" firstCol="1" bandRow="1">
                <a:tableStyleId>{5C22544A-7EE6-4342-B048-85BDC9FD1C3A}</a:tableStyleId>
              </a:tblPr>
              <a:tblGrid>
                <a:gridCol w="1293270">
                  <a:extLst>
                    <a:ext uri="{9D8B030D-6E8A-4147-A177-3AD203B41FA5}">
                      <a16:colId xmlns="" xmlns:a16="http://schemas.microsoft.com/office/drawing/2014/main" val="20001"/>
                    </a:ext>
                  </a:extLst>
                </a:gridCol>
                <a:gridCol w="1400831">
                  <a:extLst>
                    <a:ext uri="{9D8B030D-6E8A-4147-A177-3AD203B41FA5}">
                      <a16:colId xmlns="" xmlns:a16="http://schemas.microsoft.com/office/drawing/2014/main" val="20002"/>
                    </a:ext>
                  </a:extLst>
                </a:gridCol>
              </a:tblGrid>
              <a:tr h="254889">
                <a:tc>
                  <a:txBody>
                    <a:bodyPr/>
                    <a:lstStyle/>
                    <a:p>
                      <a:pPr algn="ctr">
                        <a:lnSpc>
                          <a:spcPts val="1500"/>
                        </a:lnSpc>
                        <a:spcAft>
                          <a:spcPts val="0"/>
                        </a:spcAft>
                      </a:pPr>
                      <a:r>
                        <a:rPr lang="zh-CN" altLang="en-US" sz="1200" kern="0" dirty="0">
                          <a:solidFill>
                            <a:schemeClr val="bg1"/>
                          </a:solidFill>
                          <a:effectLst/>
                          <a:ea typeface="微软雅黑" panose="020B0503020204020204" pitchFamily="34" charset="-122"/>
                        </a:rPr>
                        <a:t>姓名</a:t>
                      </a:r>
                    </a:p>
                  </a:txBody>
                  <a:tcPr marL="36000" marR="36000" marT="108000" marB="108000" anchor="ctr">
                    <a:lnL w="6350" cap="flat" cmpd="sng" algn="ctr">
                      <a:solidFill>
                        <a:srgbClr val="15994D"/>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80328C"/>
                    </a:solidFill>
                  </a:tcPr>
                </a:tc>
                <a:tc>
                  <a:txBody>
                    <a:bodyPr/>
                    <a:lstStyle/>
                    <a:p>
                      <a:pPr algn="ctr">
                        <a:lnSpc>
                          <a:spcPts val="1500"/>
                        </a:lnSpc>
                        <a:spcAft>
                          <a:spcPts val="0"/>
                        </a:spcAft>
                      </a:pPr>
                      <a:r>
                        <a:rPr lang="zh-CN" altLang="en-US" sz="1200" kern="0" dirty="0">
                          <a:solidFill>
                            <a:schemeClr val="bg1"/>
                          </a:solidFill>
                          <a:effectLst/>
                          <a:ea typeface="微软雅黑" panose="020B0503020204020204" pitchFamily="34" charset="-122"/>
                        </a:rPr>
                        <a:t>任期</a:t>
                      </a:r>
                    </a:p>
                  </a:txBody>
                  <a:tcPr marL="36000" marR="36000" marT="108000" marB="108000" anchor="ctr">
                    <a:lnL w="6350" cap="flat" cmpd="sng" algn="ctr">
                      <a:solidFill>
                        <a:schemeClr val="bg1"/>
                      </a:solidFill>
                      <a:prstDash val="solid"/>
                      <a:round/>
                      <a:headEnd type="none" w="med" len="med"/>
                      <a:tailEnd type="none" w="med" len="med"/>
                    </a:lnL>
                    <a:lnR w="6350" cap="flat" cmpd="sng" algn="ctr">
                      <a:solidFill>
                        <a:srgbClr val="15994D"/>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80328C">
                        <a:alpha val="80000"/>
                      </a:srgbClr>
                    </a:solidFill>
                  </a:tcPr>
                </a:tc>
                <a:extLst>
                  <a:ext uri="{0D108BD9-81ED-4DB2-BD59-A6C34878D82A}">
                    <a16:rowId xmlns="" xmlns:a16="http://schemas.microsoft.com/office/drawing/2014/main" val="10000"/>
                  </a:ext>
                </a:extLst>
              </a:tr>
              <a:tr h="254889">
                <a:tc>
                  <a:txBody>
                    <a:bodyPr/>
                    <a:lstStyle/>
                    <a:p>
                      <a:pPr algn="ctr">
                        <a:lnSpc>
                          <a:spcPts val="1500"/>
                        </a:lnSpc>
                        <a:spcAft>
                          <a:spcPts val="0"/>
                        </a:spcAft>
                      </a:pPr>
                      <a:r>
                        <a:rPr lang="zh-CN" altLang="en-US" sz="1200" kern="0" dirty="0" smtClean="0">
                          <a:solidFill>
                            <a:schemeClr val="tx1">
                              <a:lumMod val="65000"/>
                              <a:lumOff val="35000"/>
                            </a:schemeClr>
                          </a:solidFill>
                          <a:effectLst/>
                          <a:ea typeface="微软雅黑" panose="020B0503020204020204" pitchFamily="34" charset="-122"/>
                        </a:rPr>
                        <a:t>孟  治</a:t>
                      </a:r>
                      <a:endParaRPr lang="zh-CN" altLang="en-US" sz="1200" kern="0" dirty="0">
                        <a:solidFill>
                          <a:schemeClr val="tx1">
                            <a:lumMod val="65000"/>
                            <a:lumOff val="35000"/>
                          </a:schemeClr>
                        </a:solidFill>
                        <a:effectLst/>
                        <a:ea typeface="微软雅黑" panose="020B0503020204020204" pitchFamily="34" charset="-122"/>
                      </a:endParaRP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lnSpc>
                          <a:spcPts val="1500"/>
                        </a:lnSpc>
                        <a:spcAft>
                          <a:spcPts val="0"/>
                        </a:spcAft>
                      </a:pPr>
                      <a:r>
                        <a:rPr lang="en-US" altLang="zh-CN" sz="1200" kern="0" dirty="0">
                          <a:solidFill>
                            <a:schemeClr val="tx1">
                              <a:lumMod val="65000"/>
                              <a:lumOff val="35000"/>
                            </a:schemeClr>
                          </a:solidFill>
                          <a:effectLst/>
                          <a:ea typeface="微软雅黑" panose="020B0503020204020204" pitchFamily="34" charset="-122"/>
                        </a:rPr>
                        <a:t>1946-1953</a:t>
                      </a:r>
                      <a:endParaRPr lang="zh-CN" altLang="en-US" sz="1200" kern="0" dirty="0">
                        <a:solidFill>
                          <a:schemeClr val="tx1">
                            <a:lumMod val="65000"/>
                            <a:lumOff val="35000"/>
                          </a:schemeClr>
                        </a:solidFill>
                        <a:effectLst/>
                        <a:ea typeface="微软雅黑" panose="020B0503020204020204" pitchFamily="34" charset="-122"/>
                      </a:endParaRP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 xmlns:a16="http://schemas.microsoft.com/office/drawing/2014/main" val="10001"/>
                  </a:ext>
                </a:extLst>
              </a:tr>
              <a:tr h="254889">
                <a:tc>
                  <a:txBody>
                    <a:bodyPr/>
                    <a:lstStyle/>
                    <a:p>
                      <a:pPr algn="ctr">
                        <a:lnSpc>
                          <a:spcPts val="1500"/>
                        </a:lnSpc>
                        <a:spcAft>
                          <a:spcPts val="0"/>
                        </a:spcAft>
                      </a:pPr>
                      <a:r>
                        <a:rPr lang="zh-CN" altLang="en-US" sz="1200" kern="0" dirty="0">
                          <a:solidFill>
                            <a:schemeClr val="tx1">
                              <a:lumMod val="65000"/>
                              <a:lumOff val="35000"/>
                            </a:schemeClr>
                          </a:solidFill>
                          <a:effectLst/>
                          <a:ea typeface="微软雅黑" panose="020B0503020204020204" pitchFamily="34" charset="-122"/>
                        </a:rPr>
                        <a:t>范世奎</a:t>
                      </a: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lnSpc>
                          <a:spcPts val="1500"/>
                        </a:lnSpc>
                        <a:spcAft>
                          <a:spcPts val="0"/>
                        </a:spcAft>
                      </a:pPr>
                      <a:r>
                        <a:rPr lang="en-US" altLang="zh-CN" sz="1200" kern="0" dirty="0">
                          <a:solidFill>
                            <a:schemeClr val="tx1">
                              <a:lumMod val="65000"/>
                              <a:lumOff val="35000"/>
                            </a:schemeClr>
                          </a:solidFill>
                          <a:effectLst/>
                          <a:ea typeface="微软雅黑" panose="020B0503020204020204" pitchFamily="34" charset="-122"/>
                        </a:rPr>
                        <a:t>1954-1969</a:t>
                      </a:r>
                      <a:endParaRPr lang="zh-CN" altLang="en-US" sz="1200" kern="0" dirty="0">
                        <a:solidFill>
                          <a:schemeClr val="tx1">
                            <a:lumMod val="65000"/>
                            <a:lumOff val="35000"/>
                          </a:schemeClr>
                        </a:solidFill>
                        <a:effectLst/>
                        <a:ea typeface="微软雅黑" panose="020B0503020204020204" pitchFamily="34" charset="-122"/>
                      </a:endParaRP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 xmlns:a16="http://schemas.microsoft.com/office/drawing/2014/main" val="10002"/>
                  </a:ext>
                </a:extLst>
              </a:tr>
              <a:tr h="254889">
                <a:tc>
                  <a:txBody>
                    <a:bodyPr/>
                    <a:lstStyle/>
                    <a:p>
                      <a:pPr marL="0" marR="0" indent="0" algn="ctr" defTabSz="914400" rtl="0" eaLnBrk="1" fontAlgn="auto" latinLnBrk="0" hangingPunct="1">
                        <a:lnSpc>
                          <a:spcPts val="1500"/>
                        </a:lnSpc>
                        <a:spcBef>
                          <a:spcPts val="0"/>
                        </a:spcBef>
                        <a:spcAft>
                          <a:spcPts val="0"/>
                        </a:spcAft>
                        <a:buClrTx/>
                        <a:buSzTx/>
                        <a:buFontTx/>
                        <a:buNone/>
                        <a:tabLst/>
                        <a:defRPr/>
                      </a:pPr>
                      <a:r>
                        <a:rPr lang="zh-CN" altLang="en-US" sz="1200" kern="0" dirty="0" smtClean="0">
                          <a:solidFill>
                            <a:schemeClr val="tx1">
                              <a:lumMod val="65000"/>
                              <a:lumOff val="35000"/>
                            </a:schemeClr>
                          </a:solidFill>
                          <a:effectLst/>
                          <a:ea typeface="微软雅黑" panose="020B0503020204020204" pitchFamily="34" charset="-122"/>
                        </a:rPr>
                        <a:t>朱先栽</a:t>
                      </a: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lnSpc>
                          <a:spcPts val="1500"/>
                        </a:lnSpc>
                        <a:spcAft>
                          <a:spcPts val="0"/>
                        </a:spcAft>
                      </a:pPr>
                      <a:r>
                        <a:rPr lang="en-US" altLang="zh-CN" sz="1200" kern="0" dirty="0" smtClean="0">
                          <a:solidFill>
                            <a:schemeClr val="tx1">
                              <a:lumMod val="65000"/>
                              <a:lumOff val="35000"/>
                            </a:schemeClr>
                          </a:solidFill>
                          <a:effectLst/>
                          <a:ea typeface="微软雅黑" panose="020B0503020204020204" pitchFamily="34" charset="-122"/>
                        </a:rPr>
                        <a:t>1970-1978</a:t>
                      </a:r>
                      <a:endParaRPr lang="zh-CN" altLang="en-US" sz="1200" kern="0" dirty="0">
                        <a:solidFill>
                          <a:schemeClr val="tx1">
                            <a:lumMod val="65000"/>
                            <a:lumOff val="35000"/>
                          </a:schemeClr>
                        </a:solidFill>
                        <a:effectLst/>
                        <a:ea typeface="微软雅黑" panose="020B0503020204020204" pitchFamily="34" charset="-122"/>
                      </a:endParaRP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 xmlns:a16="http://schemas.microsoft.com/office/drawing/2014/main" val="10003"/>
                  </a:ext>
                </a:extLst>
              </a:tr>
              <a:tr h="254889">
                <a:tc>
                  <a:txBody>
                    <a:bodyPr/>
                    <a:lstStyle/>
                    <a:p>
                      <a:pPr marL="0" marR="0" indent="0" algn="ctr" defTabSz="914400" rtl="0" eaLnBrk="1" fontAlgn="auto" latinLnBrk="0" hangingPunct="1">
                        <a:lnSpc>
                          <a:spcPts val="1500"/>
                        </a:lnSpc>
                        <a:spcBef>
                          <a:spcPts val="0"/>
                        </a:spcBef>
                        <a:spcAft>
                          <a:spcPts val="0"/>
                        </a:spcAft>
                        <a:buClrTx/>
                        <a:buSzTx/>
                        <a:buFontTx/>
                        <a:buNone/>
                        <a:tabLst/>
                        <a:defRPr/>
                      </a:pPr>
                      <a:r>
                        <a:rPr lang="zh-CN" altLang="en-US" sz="1200" kern="0" dirty="0" smtClean="0">
                          <a:solidFill>
                            <a:schemeClr val="tx1">
                              <a:lumMod val="65000"/>
                              <a:lumOff val="35000"/>
                            </a:schemeClr>
                          </a:solidFill>
                          <a:effectLst/>
                          <a:ea typeface="微软雅黑" panose="020B0503020204020204" pitchFamily="34" charset="-122"/>
                        </a:rPr>
                        <a:t>李惠苓</a:t>
                      </a: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lnSpc>
                          <a:spcPts val="1500"/>
                        </a:lnSpc>
                        <a:spcAft>
                          <a:spcPts val="0"/>
                        </a:spcAft>
                      </a:pPr>
                      <a:r>
                        <a:rPr lang="en-US" altLang="zh-CN" sz="1200" kern="0" dirty="0" smtClean="0">
                          <a:solidFill>
                            <a:schemeClr val="tx1">
                              <a:lumMod val="65000"/>
                              <a:lumOff val="35000"/>
                            </a:schemeClr>
                          </a:solidFill>
                          <a:effectLst/>
                          <a:ea typeface="微软雅黑" panose="020B0503020204020204" pitchFamily="34" charset="-122"/>
                        </a:rPr>
                        <a:t>1979-1982</a:t>
                      </a:r>
                      <a:endParaRPr lang="zh-CN" altLang="en-US" sz="1200" kern="0" dirty="0">
                        <a:solidFill>
                          <a:schemeClr val="tx1">
                            <a:lumMod val="65000"/>
                            <a:lumOff val="35000"/>
                          </a:schemeClr>
                        </a:solidFill>
                        <a:effectLst/>
                        <a:ea typeface="微软雅黑" panose="020B0503020204020204" pitchFamily="34" charset="-122"/>
                      </a:endParaRP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 xmlns:a16="http://schemas.microsoft.com/office/drawing/2014/main" val="10004"/>
                  </a:ext>
                </a:extLst>
              </a:tr>
              <a:tr h="254889">
                <a:tc>
                  <a:txBody>
                    <a:bodyPr/>
                    <a:lstStyle/>
                    <a:p>
                      <a:pPr algn="ctr">
                        <a:lnSpc>
                          <a:spcPts val="1500"/>
                        </a:lnSpc>
                        <a:spcAft>
                          <a:spcPts val="0"/>
                        </a:spcAft>
                      </a:pPr>
                      <a:r>
                        <a:rPr lang="zh-CN" altLang="en-US" sz="1200" kern="0" dirty="0">
                          <a:solidFill>
                            <a:schemeClr val="tx1">
                              <a:lumMod val="65000"/>
                              <a:lumOff val="35000"/>
                            </a:schemeClr>
                          </a:solidFill>
                          <a:effectLst/>
                          <a:ea typeface="微软雅黑" panose="020B0503020204020204" pitchFamily="34" charset="-122"/>
                        </a:rPr>
                        <a:t>郑文华</a:t>
                      </a: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lnSpc>
                          <a:spcPts val="1500"/>
                        </a:lnSpc>
                        <a:spcAft>
                          <a:spcPts val="0"/>
                        </a:spcAft>
                      </a:pPr>
                      <a:r>
                        <a:rPr lang="en-US" altLang="zh-CN" sz="1200" kern="0" dirty="0">
                          <a:solidFill>
                            <a:schemeClr val="tx1">
                              <a:lumMod val="65000"/>
                              <a:lumOff val="35000"/>
                            </a:schemeClr>
                          </a:solidFill>
                          <a:effectLst/>
                          <a:ea typeface="微软雅黑" panose="020B0503020204020204" pitchFamily="34" charset="-122"/>
                        </a:rPr>
                        <a:t>1983-1984</a:t>
                      </a:r>
                      <a:endParaRPr lang="zh-CN" altLang="en-US" sz="1200" kern="0" dirty="0">
                        <a:solidFill>
                          <a:schemeClr val="tx1">
                            <a:lumMod val="65000"/>
                            <a:lumOff val="35000"/>
                          </a:schemeClr>
                        </a:solidFill>
                        <a:effectLst/>
                        <a:ea typeface="微软雅黑" panose="020B0503020204020204" pitchFamily="34" charset="-122"/>
                      </a:endParaRP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 xmlns:a16="http://schemas.microsoft.com/office/drawing/2014/main" val="10005"/>
                  </a:ext>
                </a:extLst>
              </a:tr>
              <a:tr h="254889">
                <a:tc>
                  <a:txBody>
                    <a:bodyPr/>
                    <a:lstStyle/>
                    <a:p>
                      <a:pPr algn="ctr">
                        <a:lnSpc>
                          <a:spcPts val="1500"/>
                        </a:lnSpc>
                        <a:spcAft>
                          <a:spcPts val="0"/>
                        </a:spcAft>
                      </a:pPr>
                      <a:r>
                        <a:rPr lang="zh-CN" altLang="en-US" sz="1200" kern="0" dirty="0" smtClean="0">
                          <a:solidFill>
                            <a:schemeClr val="tx1">
                              <a:lumMod val="65000"/>
                              <a:lumOff val="35000"/>
                            </a:schemeClr>
                          </a:solidFill>
                          <a:effectLst/>
                          <a:ea typeface="微软雅黑" panose="020B0503020204020204" pitchFamily="34" charset="-122"/>
                        </a:rPr>
                        <a:t>刘光华</a:t>
                      </a:r>
                      <a:endParaRPr lang="zh-CN" altLang="en-US" sz="1200" kern="0" dirty="0">
                        <a:solidFill>
                          <a:schemeClr val="tx1">
                            <a:lumMod val="65000"/>
                            <a:lumOff val="35000"/>
                          </a:schemeClr>
                        </a:solidFill>
                        <a:effectLst/>
                        <a:ea typeface="微软雅黑" panose="020B0503020204020204" pitchFamily="34" charset="-122"/>
                      </a:endParaRP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lnSpc>
                          <a:spcPts val="1500"/>
                        </a:lnSpc>
                        <a:spcAft>
                          <a:spcPts val="0"/>
                        </a:spcAft>
                      </a:pPr>
                      <a:r>
                        <a:rPr lang="en-US" altLang="zh-CN" sz="1200" kern="0" dirty="0">
                          <a:solidFill>
                            <a:schemeClr val="tx1">
                              <a:lumMod val="65000"/>
                              <a:lumOff val="35000"/>
                            </a:schemeClr>
                          </a:solidFill>
                          <a:effectLst/>
                          <a:ea typeface="微软雅黑" panose="020B0503020204020204" pitchFamily="34" charset="-122"/>
                        </a:rPr>
                        <a:t>1985-1986</a:t>
                      </a:r>
                      <a:endParaRPr lang="zh-CN" altLang="en-US" sz="1200" kern="0" dirty="0">
                        <a:solidFill>
                          <a:schemeClr val="tx1">
                            <a:lumMod val="65000"/>
                            <a:lumOff val="35000"/>
                          </a:schemeClr>
                        </a:solidFill>
                        <a:effectLst/>
                        <a:ea typeface="微软雅黑" panose="020B0503020204020204" pitchFamily="34" charset="-122"/>
                      </a:endParaRP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 xmlns:a16="http://schemas.microsoft.com/office/drawing/2014/main" val="10006"/>
                  </a:ext>
                </a:extLst>
              </a:tr>
              <a:tr h="254889">
                <a:tc>
                  <a:txBody>
                    <a:bodyPr/>
                    <a:lstStyle/>
                    <a:p>
                      <a:pPr algn="ctr">
                        <a:lnSpc>
                          <a:spcPts val="1500"/>
                        </a:lnSpc>
                        <a:spcAft>
                          <a:spcPts val="0"/>
                        </a:spcAft>
                      </a:pPr>
                      <a:r>
                        <a:rPr lang="zh-CN" altLang="en-US" sz="1200" kern="0" dirty="0">
                          <a:solidFill>
                            <a:schemeClr val="tx1">
                              <a:lumMod val="65000"/>
                              <a:lumOff val="35000"/>
                            </a:schemeClr>
                          </a:solidFill>
                          <a:effectLst/>
                          <a:ea typeface="微软雅黑" panose="020B0503020204020204" pitchFamily="34" charset="-122"/>
                        </a:rPr>
                        <a:t>沈善鈜</a:t>
                      </a: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lnSpc>
                          <a:spcPts val="1500"/>
                        </a:lnSpc>
                        <a:spcAft>
                          <a:spcPts val="0"/>
                        </a:spcAft>
                      </a:pPr>
                      <a:r>
                        <a:rPr lang="en-US" altLang="zh-CN" sz="1200" kern="0" dirty="0">
                          <a:solidFill>
                            <a:schemeClr val="tx1">
                              <a:lumMod val="65000"/>
                              <a:lumOff val="35000"/>
                            </a:schemeClr>
                          </a:solidFill>
                          <a:effectLst/>
                          <a:ea typeface="微软雅黑" panose="020B0503020204020204" pitchFamily="34" charset="-122"/>
                        </a:rPr>
                        <a:t>1987-1988</a:t>
                      </a:r>
                      <a:endParaRPr lang="zh-CN" altLang="en-US" sz="1200" kern="0" dirty="0">
                        <a:solidFill>
                          <a:schemeClr val="tx1">
                            <a:lumMod val="65000"/>
                            <a:lumOff val="35000"/>
                          </a:schemeClr>
                        </a:solidFill>
                        <a:effectLst/>
                        <a:ea typeface="微软雅黑" panose="020B0503020204020204" pitchFamily="34" charset="-122"/>
                      </a:endParaRP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 xmlns:a16="http://schemas.microsoft.com/office/drawing/2014/main" val="10007"/>
                  </a:ext>
                </a:extLst>
              </a:tr>
              <a:tr h="254889">
                <a:tc>
                  <a:txBody>
                    <a:bodyPr/>
                    <a:lstStyle/>
                    <a:p>
                      <a:pPr algn="ctr">
                        <a:lnSpc>
                          <a:spcPts val="1500"/>
                        </a:lnSpc>
                        <a:spcAft>
                          <a:spcPts val="0"/>
                        </a:spcAft>
                      </a:pPr>
                      <a:r>
                        <a:rPr lang="zh-CN" altLang="en-US" sz="1200" kern="0" dirty="0">
                          <a:solidFill>
                            <a:schemeClr val="tx1">
                              <a:lumMod val="65000"/>
                              <a:lumOff val="35000"/>
                            </a:schemeClr>
                          </a:solidFill>
                          <a:effectLst/>
                          <a:ea typeface="微软雅黑" panose="020B0503020204020204" pitchFamily="34" charset="-122"/>
                        </a:rPr>
                        <a:t>喻娴才</a:t>
                      </a: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lnSpc>
                          <a:spcPts val="1500"/>
                        </a:lnSpc>
                        <a:spcAft>
                          <a:spcPts val="0"/>
                        </a:spcAft>
                      </a:pPr>
                      <a:r>
                        <a:rPr lang="en-US" altLang="zh-CN" sz="1200" kern="0" dirty="0">
                          <a:solidFill>
                            <a:schemeClr val="tx1">
                              <a:lumMod val="65000"/>
                              <a:lumOff val="35000"/>
                            </a:schemeClr>
                          </a:solidFill>
                          <a:effectLst/>
                          <a:ea typeface="微软雅黑" panose="020B0503020204020204" pitchFamily="34" charset="-122"/>
                        </a:rPr>
                        <a:t>1989-1992</a:t>
                      </a:r>
                      <a:endParaRPr lang="zh-CN" altLang="en-US" sz="1200" kern="0" dirty="0">
                        <a:solidFill>
                          <a:schemeClr val="tx1">
                            <a:lumMod val="65000"/>
                            <a:lumOff val="35000"/>
                          </a:schemeClr>
                        </a:solidFill>
                        <a:effectLst/>
                        <a:ea typeface="微软雅黑" panose="020B0503020204020204" pitchFamily="34" charset="-122"/>
                      </a:endParaRP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 xmlns:a16="http://schemas.microsoft.com/office/drawing/2014/main" val="704840535"/>
                  </a:ext>
                </a:extLst>
              </a:tr>
            </a:tbl>
          </a:graphicData>
        </a:graphic>
      </p:graphicFrame>
      <p:sp>
        <p:nvSpPr>
          <p:cNvPr id="2" name="标题 1"/>
          <p:cNvSpPr>
            <a:spLocks noGrp="1"/>
          </p:cNvSpPr>
          <p:nvPr>
            <p:ph type="title"/>
          </p:nvPr>
        </p:nvSpPr>
        <p:spPr/>
        <p:txBody>
          <a:bodyPr/>
          <a:lstStyle/>
          <a:p>
            <a:r>
              <a:rPr lang="zh-CN" altLang="en-US" dirty="0"/>
              <a:t>致敬历任旅美南开校友会会长</a:t>
            </a:r>
          </a:p>
        </p:txBody>
      </p:sp>
      <p:graphicFrame>
        <p:nvGraphicFramePr>
          <p:cNvPr id="8" name="表格 7"/>
          <p:cNvGraphicFramePr>
            <a:graphicFrameLocks noGrp="1"/>
          </p:cNvGraphicFramePr>
          <p:nvPr>
            <p:extLst>
              <p:ext uri="{D42A27DB-BD31-4B8C-83A1-F6EECF244321}">
                <p14:modId xmlns:p14="http://schemas.microsoft.com/office/powerpoint/2010/main" val="4235259593"/>
              </p:ext>
            </p:extLst>
          </p:nvPr>
        </p:nvGraphicFramePr>
        <p:xfrm>
          <a:off x="4704378" y="1983340"/>
          <a:ext cx="2694101" cy="3252000"/>
        </p:xfrm>
        <a:graphic>
          <a:graphicData uri="http://schemas.openxmlformats.org/drawingml/2006/table">
            <a:tbl>
              <a:tblPr firstRow="1" firstCol="1" bandRow="1">
                <a:tableStyleId>{5C22544A-7EE6-4342-B048-85BDC9FD1C3A}</a:tableStyleId>
              </a:tblPr>
              <a:tblGrid>
                <a:gridCol w="1293270">
                  <a:extLst>
                    <a:ext uri="{9D8B030D-6E8A-4147-A177-3AD203B41FA5}">
                      <a16:colId xmlns="" xmlns:a16="http://schemas.microsoft.com/office/drawing/2014/main" val="20001"/>
                    </a:ext>
                  </a:extLst>
                </a:gridCol>
                <a:gridCol w="1400831">
                  <a:extLst>
                    <a:ext uri="{9D8B030D-6E8A-4147-A177-3AD203B41FA5}">
                      <a16:colId xmlns="" xmlns:a16="http://schemas.microsoft.com/office/drawing/2014/main" val="20002"/>
                    </a:ext>
                  </a:extLst>
                </a:gridCol>
              </a:tblGrid>
              <a:tr h="254889">
                <a:tc>
                  <a:txBody>
                    <a:bodyPr/>
                    <a:lstStyle/>
                    <a:p>
                      <a:pPr algn="ctr">
                        <a:lnSpc>
                          <a:spcPts val="1500"/>
                        </a:lnSpc>
                        <a:spcAft>
                          <a:spcPts val="0"/>
                        </a:spcAft>
                      </a:pPr>
                      <a:r>
                        <a:rPr lang="zh-CN" altLang="en-US" sz="1200" kern="0" dirty="0">
                          <a:solidFill>
                            <a:schemeClr val="bg1"/>
                          </a:solidFill>
                          <a:effectLst/>
                          <a:ea typeface="微软雅黑" panose="020B0503020204020204" pitchFamily="34" charset="-122"/>
                        </a:rPr>
                        <a:t>姓名</a:t>
                      </a:r>
                    </a:p>
                  </a:txBody>
                  <a:tcPr marL="36000" marR="36000" marT="108000" marB="108000" anchor="ctr">
                    <a:lnL w="6350" cap="flat" cmpd="sng" algn="ctr">
                      <a:solidFill>
                        <a:srgbClr val="15994D"/>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80328C"/>
                    </a:solidFill>
                  </a:tcPr>
                </a:tc>
                <a:tc>
                  <a:txBody>
                    <a:bodyPr/>
                    <a:lstStyle/>
                    <a:p>
                      <a:pPr algn="ctr">
                        <a:lnSpc>
                          <a:spcPts val="1500"/>
                        </a:lnSpc>
                        <a:spcAft>
                          <a:spcPts val="0"/>
                        </a:spcAft>
                      </a:pPr>
                      <a:r>
                        <a:rPr lang="zh-CN" altLang="en-US" sz="1200" kern="0" dirty="0">
                          <a:solidFill>
                            <a:schemeClr val="bg1"/>
                          </a:solidFill>
                          <a:effectLst/>
                          <a:ea typeface="微软雅黑" panose="020B0503020204020204" pitchFamily="34" charset="-122"/>
                        </a:rPr>
                        <a:t>任期</a:t>
                      </a:r>
                    </a:p>
                  </a:txBody>
                  <a:tcPr marL="36000" marR="36000" marT="108000" marB="108000" anchor="ctr">
                    <a:lnL w="6350" cap="flat" cmpd="sng" algn="ctr">
                      <a:solidFill>
                        <a:schemeClr val="bg1"/>
                      </a:solidFill>
                      <a:prstDash val="solid"/>
                      <a:round/>
                      <a:headEnd type="none" w="med" len="med"/>
                      <a:tailEnd type="none" w="med" len="med"/>
                    </a:lnL>
                    <a:lnR w="6350" cap="flat" cmpd="sng" algn="ctr">
                      <a:solidFill>
                        <a:srgbClr val="15994D"/>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80328C">
                        <a:alpha val="80000"/>
                      </a:srgbClr>
                    </a:solidFill>
                  </a:tcPr>
                </a:tc>
                <a:extLst>
                  <a:ext uri="{0D108BD9-81ED-4DB2-BD59-A6C34878D82A}">
                    <a16:rowId xmlns="" xmlns:a16="http://schemas.microsoft.com/office/drawing/2014/main" val="10000"/>
                  </a:ext>
                </a:extLst>
              </a:tr>
              <a:tr h="254889">
                <a:tc>
                  <a:txBody>
                    <a:bodyPr/>
                    <a:lstStyle/>
                    <a:p>
                      <a:pPr algn="ctr">
                        <a:lnSpc>
                          <a:spcPts val="1500"/>
                        </a:lnSpc>
                        <a:spcAft>
                          <a:spcPts val="0"/>
                        </a:spcAft>
                      </a:pPr>
                      <a:r>
                        <a:rPr lang="zh-CN" altLang="en-US" sz="1200" kern="0" dirty="0">
                          <a:solidFill>
                            <a:schemeClr val="tx1">
                              <a:lumMod val="65000"/>
                              <a:lumOff val="35000"/>
                            </a:schemeClr>
                          </a:solidFill>
                          <a:effectLst/>
                          <a:ea typeface="微软雅黑" panose="020B0503020204020204" pitchFamily="34" charset="-122"/>
                        </a:rPr>
                        <a:t>雷雨申</a:t>
                      </a: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lnSpc>
                          <a:spcPts val="1500"/>
                        </a:lnSpc>
                        <a:spcAft>
                          <a:spcPts val="0"/>
                        </a:spcAft>
                      </a:pPr>
                      <a:r>
                        <a:rPr lang="en-US" altLang="zh-CN" sz="1200" kern="0" dirty="0">
                          <a:solidFill>
                            <a:schemeClr val="tx1">
                              <a:lumMod val="65000"/>
                              <a:lumOff val="35000"/>
                            </a:schemeClr>
                          </a:solidFill>
                          <a:effectLst/>
                          <a:ea typeface="微软雅黑" panose="020B0503020204020204" pitchFamily="34" charset="-122"/>
                        </a:rPr>
                        <a:t>1993-1994</a:t>
                      </a:r>
                      <a:endParaRPr lang="zh-CN" altLang="en-US" sz="1200" kern="0" dirty="0">
                        <a:solidFill>
                          <a:schemeClr val="tx1">
                            <a:lumMod val="65000"/>
                            <a:lumOff val="35000"/>
                          </a:schemeClr>
                        </a:solidFill>
                        <a:effectLst/>
                        <a:ea typeface="微软雅黑" panose="020B0503020204020204" pitchFamily="34" charset="-122"/>
                      </a:endParaRP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 xmlns:a16="http://schemas.microsoft.com/office/drawing/2014/main" val="10001"/>
                  </a:ext>
                </a:extLst>
              </a:tr>
              <a:tr h="254889">
                <a:tc>
                  <a:txBody>
                    <a:bodyPr/>
                    <a:lstStyle/>
                    <a:p>
                      <a:pPr algn="ctr">
                        <a:lnSpc>
                          <a:spcPts val="1500"/>
                        </a:lnSpc>
                        <a:spcAft>
                          <a:spcPts val="0"/>
                        </a:spcAft>
                      </a:pPr>
                      <a:r>
                        <a:rPr lang="zh-CN" altLang="en-US" sz="1200" kern="0" dirty="0">
                          <a:solidFill>
                            <a:schemeClr val="tx1">
                              <a:lumMod val="65000"/>
                              <a:lumOff val="35000"/>
                            </a:schemeClr>
                          </a:solidFill>
                          <a:effectLst/>
                          <a:ea typeface="微软雅黑" panose="020B0503020204020204" pitchFamily="34" charset="-122"/>
                        </a:rPr>
                        <a:t>张素初</a:t>
                      </a: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lnSpc>
                          <a:spcPts val="1500"/>
                        </a:lnSpc>
                        <a:spcAft>
                          <a:spcPts val="0"/>
                        </a:spcAft>
                      </a:pPr>
                      <a:r>
                        <a:rPr lang="en-US" altLang="zh-CN" sz="1200" kern="0" dirty="0">
                          <a:solidFill>
                            <a:schemeClr val="tx1">
                              <a:lumMod val="65000"/>
                              <a:lumOff val="35000"/>
                            </a:schemeClr>
                          </a:solidFill>
                          <a:effectLst/>
                          <a:ea typeface="微软雅黑" panose="020B0503020204020204" pitchFamily="34" charset="-122"/>
                        </a:rPr>
                        <a:t>1995-1998</a:t>
                      </a:r>
                      <a:endParaRPr lang="zh-CN" altLang="en-US" sz="1200" kern="0" dirty="0">
                        <a:solidFill>
                          <a:schemeClr val="tx1">
                            <a:lumMod val="65000"/>
                            <a:lumOff val="35000"/>
                          </a:schemeClr>
                        </a:solidFill>
                        <a:effectLst/>
                        <a:ea typeface="微软雅黑" panose="020B0503020204020204" pitchFamily="34" charset="-122"/>
                      </a:endParaRP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 xmlns:a16="http://schemas.microsoft.com/office/drawing/2014/main" val="10002"/>
                  </a:ext>
                </a:extLst>
              </a:tr>
              <a:tr h="254889">
                <a:tc>
                  <a:txBody>
                    <a:bodyPr/>
                    <a:lstStyle/>
                    <a:p>
                      <a:pPr algn="ctr">
                        <a:lnSpc>
                          <a:spcPts val="1500"/>
                        </a:lnSpc>
                        <a:spcAft>
                          <a:spcPts val="0"/>
                        </a:spcAft>
                      </a:pPr>
                      <a:r>
                        <a:rPr lang="zh-CN" altLang="en-US" sz="1200" kern="0" dirty="0">
                          <a:solidFill>
                            <a:schemeClr val="tx1">
                              <a:lumMod val="65000"/>
                              <a:lumOff val="35000"/>
                            </a:schemeClr>
                          </a:solidFill>
                          <a:effectLst/>
                          <a:ea typeface="微软雅黑" panose="020B0503020204020204" pitchFamily="34" charset="-122"/>
                        </a:rPr>
                        <a:t>李伯宏</a:t>
                      </a: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lnSpc>
                          <a:spcPts val="1500"/>
                        </a:lnSpc>
                        <a:spcAft>
                          <a:spcPts val="0"/>
                        </a:spcAft>
                      </a:pPr>
                      <a:r>
                        <a:rPr lang="en-US" altLang="zh-CN" sz="1200" kern="0" dirty="0">
                          <a:solidFill>
                            <a:schemeClr val="tx1">
                              <a:lumMod val="65000"/>
                              <a:lumOff val="35000"/>
                            </a:schemeClr>
                          </a:solidFill>
                          <a:effectLst/>
                          <a:ea typeface="微软雅黑" panose="020B0503020204020204" pitchFamily="34" charset="-122"/>
                        </a:rPr>
                        <a:t>1999-2000</a:t>
                      </a:r>
                      <a:endParaRPr lang="zh-CN" altLang="en-US" sz="1200" kern="0" dirty="0">
                        <a:solidFill>
                          <a:schemeClr val="tx1">
                            <a:lumMod val="65000"/>
                            <a:lumOff val="35000"/>
                          </a:schemeClr>
                        </a:solidFill>
                        <a:effectLst/>
                        <a:ea typeface="微软雅黑" panose="020B0503020204020204" pitchFamily="34" charset="-122"/>
                      </a:endParaRP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 xmlns:a16="http://schemas.microsoft.com/office/drawing/2014/main" val="10003"/>
                  </a:ext>
                </a:extLst>
              </a:tr>
              <a:tr h="254889">
                <a:tc>
                  <a:txBody>
                    <a:bodyPr/>
                    <a:lstStyle/>
                    <a:p>
                      <a:pPr algn="ctr">
                        <a:lnSpc>
                          <a:spcPts val="1500"/>
                        </a:lnSpc>
                        <a:spcAft>
                          <a:spcPts val="0"/>
                        </a:spcAft>
                      </a:pPr>
                      <a:r>
                        <a:rPr lang="zh-CN" altLang="en-US" sz="1200" kern="0" dirty="0">
                          <a:solidFill>
                            <a:schemeClr val="tx1">
                              <a:lumMod val="65000"/>
                              <a:lumOff val="35000"/>
                            </a:schemeClr>
                          </a:solidFill>
                          <a:effectLst/>
                          <a:ea typeface="微软雅黑" panose="020B0503020204020204" pitchFamily="34" charset="-122"/>
                        </a:rPr>
                        <a:t>伍语生</a:t>
                      </a: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lnSpc>
                          <a:spcPts val="1500"/>
                        </a:lnSpc>
                        <a:spcAft>
                          <a:spcPts val="0"/>
                        </a:spcAft>
                      </a:pPr>
                      <a:r>
                        <a:rPr lang="en-US" altLang="zh-CN" sz="1200" kern="0" dirty="0">
                          <a:solidFill>
                            <a:schemeClr val="tx1">
                              <a:lumMod val="65000"/>
                              <a:lumOff val="35000"/>
                            </a:schemeClr>
                          </a:solidFill>
                          <a:effectLst/>
                          <a:ea typeface="微软雅黑" panose="020B0503020204020204" pitchFamily="34" charset="-122"/>
                        </a:rPr>
                        <a:t>2001-2004</a:t>
                      </a:r>
                      <a:endParaRPr lang="zh-CN" altLang="en-US" sz="1200" kern="0" dirty="0">
                        <a:solidFill>
                          <a:schemeClr val="tx1">
                            <a:lumMod val="65000"/>
                            <a:lumOff val="35000"/>
                          </a:schemeClr>
                        </a:solidFill>
                        <a:effectLst/>
                        <a:ea typeface="微软雅黑" panose="020B0503020204020204" pitchFamily="34" charset="-122"/>
                      </a:endParaRP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 xmlns:a16="http://schemas.microsoft.com/office/drawing/2014/main" val="10004"/>
                  </a:ext>
                </a:extLst>
              </a:tr>
              <a:tr h="254889">
                <a:tc>
                  <a:txBody>
                    <a:bodyPr/>
                    <a:lstStyle/>
                    <a:p>
                      <a:pPr algn="ctr">
                        <a:lnSpc>
                          <a:spcPts val="1500"/>
                        </a:lnSpc>
                        <a:spcAft>
                          <a:spcPts val="0"/>
                        </a:spcAft>
                      </a:pPr>
                      <a:r>
                        <a:rPr lang="zh-CN" altLang="en-US" sz="1200" kern="0" dirty="0">
                          <a:solidFill>
                            <a:schemeClr val="tx1">
                              <a:lumMod val="65000"/>
                              <a:lumOff val="35000"/>
                            </a:schemeClr>
                          </a:solidFill>
                          <a:effectLst/>
                          <a:ea typeface="微软雅黑" panose="020B0503020204020204" pitchFamily="34" charset="-122"/>
                        </a:rPr>
                        <a:t>宋怀时</a:t>
                      </a: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lnSpc>
                          <a:spcPts val="1500"/>
                        </a:lnSpc>
                        <a:spcAft>
                          <a:spcPts val="0"/>
                        </a:spcAft>
                      </a:pPr>
                      <a:r>
                        <a:rPr lang="en-US" altLang="zh-CN" sz="1200" kern="0" dirty="0">
                          <a:solidFill>
                            <a:schemeClr val="tx1">
                              <a:lumMod val="65000"/>
                              <a:lumOff val="35000"/>
                            </a:schemeClr>
                          </a:solidFill>
                          <a:effectLst/>
                          <a:ea typeface="微软雅黑" panose="020B0503020204020204" pitchFamily="34" charset="-122"/>
                        </a:rPr>
                        <a:t>2005-2011</a:t>
                      </a:r>
                      <a:endParaRPr lang="zh-CN" altLang="en-US" sz="1200" kern="0" dirty="0">
                        <a:solidFill>
                          <a:schemeClr val="tx1">
                            <a:lumMod val="65000"/>
                            <a:lumOff val="35000"/>
                          </a:schemeClr>
                        </a:solidFill>
                        <a:effectLst/>
                        <a:ea typeface="微软雅黑" panose="020B0503020204020204" pitchFamily="34" charset="-122"/>
                      </a:endParaRP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 xmlns:a16="http://schemas.microsoft.com/office/drawing/2014/main" val="10005"/>
                  </a:ext>
                </a:extLst>
              </a:tr>
              <a:tr h="254889">
                <a:tc>
                  <a:txBody>
                    <a:bodyPr/>
                    <a:lstStyle/>
                    <a:p>
                      <a:pPr algn="ctr">
                        <a:lnSpc>
                          <a:spcPts val="1500"/>
                        </a:lnSpc>
                        <a:spcAft>
                          <a:spcPts val="0"/>
                        </a:spcAft>
                      </a:pPr>
                      <a:r>
                        <a:rPr lang="zh-CN" altLang="en-US" sz="1200" kern="0" dirty="0">
                          <a:solidFill>
                            <a:schemeClr val="tx1">
                              <a:lumMod val="65000"/>
                              <a:lumOff val="35000"/>
                            </a:schemeClr>
                          </a:solidFill>
                          <a:effectLst/>
                          <a:ea typeface="微软雅黑" panose="020B0503020204020204" pitchFamily="34" charset="-122"/>
                        </a:rPr>
                        <a:t>李  丹</a:t>
                      </a: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lnSpc>
                          <a:spcPts val="1500"/>
                        </a:lnSpc>
                        <a:spcAft>
                          <a:spcPts val="0"/>
                        </a:spcAft>
                      </a:pPr>
                      <a:r>
                        <a:rPr lang="en-US" altLang="zh-CN" sz="1200" kern="0" dirty="0" smtClean="0">
                          <a:solidFill>
                            <a:schemeClr val="tx1">
                              <a:lumMod val="65000"/>
                              <a:lumOff val="35000"/>
                            </a:schemeClr>
                          </a:solidFill>
                          <a:effectLst/>
                          <a:ea typeface="微软雅黑" panose="020B0503020204020204" pitchFamily="34" charset="-122"/>
                        </a:rPr>
                        <a:t>2012-2015</a:t>
                      </a:r>
                      <a:endParaRPr lang="zh-CN" altLang="en-US" sz="1200" kern="0" dirty="0">
                        <a:solidFill>
                          <a:schemeClr val="tx1">
                            <a:lumMod val="65000"/>
                            <a:lumOff val="35000"/>
                          </a:schemeClr>
                        </a:solidFill>
                        <a:effectLst/>
                        <a:ea typeface="微软雅黑" panose="020B0503020204020204" pitchFamily="34" charset="-122"/>
                      </a:endParaRP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 xmlns:a16="http://schemas.microsoft.com/office/drawing/2014/main" val="10006"/>
                  </a:ext>
                </a:extLst>
              </a:tr>
              <a:tr h="254889">
                <a:tc>
                  <a:txBody>
                    <a:bodyPr/>
                    <a:lstStyle/>
                    <a:p>
                      <a:pPr algn="ctr">
                        <a:lnSpc>
                          <a:spcPts val="1500"/>
                        </a:lnSpc>
                        <a:spcAft>
                          <a:spcPts val="0"/>
                        </a:spcAft>
                      </a:pPr>
                      <a:r>
                        <a:rPr lang="zh-CN" altLang="en-US" sz="1200" kern="0" dirty="0">
                          <a:solidFill>
                            <a:schemeClr val="tx1">
                              <a:lumMod val="65000"/>
                              <a:lumOff val="35000"/>
                            </a:schemeClr>
                          </a:solidFill>
                          <a:effectLst/>
                          <a:ea typeface="微软雅黑" panose="020B0503020204020204" pitchFamily="34" charset="-122"/>
                        </a:rPr>
                        <a:t>于开成</a:t>
                      </a: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lnSpc>
                          <a:spcPts val="1500"/>
                        </a:lnSpc>
                        <a:spcAft>
                          <a:spcPts val="0"/>
                        </a:spcAft>
                      </a:pPr>
                      <a:r>
                        <a:rPr lang="en-US" altLang="zh-CN" sz="1200" kern="0" dirty="0">
                          <a:solidFill>
                            <a:schemeClr val="tx1">
                              <a:lumMod val="65000"/>
                              <a:lumOff val="35000"/>
                            </a:schemeClr>
                          </a:solidFill>
                          <a:effectLst/>
                          <a:ea typeface="微软雅黑" panose="020B0503020204020204" pitchFamily="34" charset="-122"/>
                        </a:rPr>
                        <a:t>2015-</a:t>
                      </a:r>
                      <a:r>
                        <a:rPr lang="zh-CN" altLang="en-US" sz="1200" kern="0" dirty="0">
                          <a:solidFill>
                            <a:schemeClr val="tx1">
                              <a:lumMod val="65000"/>
                              <a:lumOff val="35000"/>
                            </a:schemeClr>
                          </a:solidFill>
                          <a:effectLst/>
                          <a:ea typeface="微软雅黑" panose="020B0503020204020204" pitchFamily="34" charset="-122"/>
                        </a:rPr>
                        <a:t>至今</a:t>
                      </a:r>
                    </a:p>
                  </a:txBody>
                  <a:tcPr marL="36000" marR="36000" marT="108000" marB="10800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424509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4330" t="30802" r="1528" b="550"/>
          <a:stretch/>
        </p:blipFill>
        <p:spPr>
          <a:xfrm>
            <a:off x="0" y="-14514"/>
            <a:ext cx="9147626" cy="4967514"/>
          </a:xfrm>
          <a:prstGeom prst="rect">
            <a:avLst/>
          </a:prstGeom>
        </p:spPr>
      </p:pic>
      <p:sp>
        <p:nvSpPr>
          <p:cNvPr id="12" name="任意多边形 11"/>
          <p:cNvSpPr/>
          <p:nvPr/>
        </p:nvSpPr>
        <p:spPr>
          <a:xfrm>
            <a:off x="0" y="2842036"/>
            <a:ext cx="9143999" cy="2051818"/>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051818">
                <a:moveTo>
                  <a:pt x="9143999" y="0"/>
                </a:moveTo>
                <a:lnTo>
                  <a:pt x="9143999" y="2051818"/>
                </a:lnTo>
                <a:lnTo>
                  <a:pt x="0" y="2051818"/>
                </a:lnTo>
                <a:lnTo>
                  <a:pt x="0" y="1204077"/>
                </a:lnTo>
                <a:lnTo>
                  <a:pt x="6027" y="1207403"/>
                </a:lnTo>
                <a:cubicBezTo>
                  <a:pt x="2066505" y="2238985"/>
                  <a:pt x="5621740" y="1499327"/>
                  <a:pt x="7674511" y="718908"/>
                </a:cubicBezTo>
                <a:cubicBezTo>
                  <a:pt x="8085065" y="562824"/>
                  <a:pt x="8552064" y="336225"/>
                  <a:pt x="9044856" y="57555"/>
                </a:cubicBezTo>
                <a:lnTo>
                  <a:pt x="9143999" y="0"/>
                </a:lnTo>
                <a:close/>
              </a:path>
            </a:pathLst>
          </a:custGeom>
          <a:gradFill>
            <a:gsLst>
              <a:gs pos="0">
                <a:srgbClr val="720808"/>
              </a:gs>
              <a:gs pos="100000">
                <a:srgbClr val="342275">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 name="任意多边形 15"/>
          <p:cNvSpPr/>
          <p:nvPr/>
        </p:nvSpPr>
        <p:spPr>
          <a:xfrm>
            <a:off x="-3627" y="3379989"/>
            <a:ext cx="9143999" cy="3478011"/>
          </a:xfrm>
          <a:custGeom>
            <a:avLst/>
            <a:gdLst>
              <a:gd name="connsiteX0" fmla="*/ 9143999 w 9143999"/>
              <a:gd name="connsiteY0" fmla="*/ 0 h 3478011"/>
              <a:gd name="connsiteX1" fmla="*/ 9143999 w 9143999"/>
              <a:gd name="connsiteY1" fmla="*/ 1393716 h 3478011"/>
              <a:gd name="connsiteX2" fmla="*/ 9143999 w 9143999"/>
              <a:gd name="connsiteY2" fmla="*/ 1513865 h 3478011"/>
              <a:gd name="connsiteX3" fmla="*/ 9143999 w 9143999"/>
              <a:gd name="connsiteY3" fmla="*/ 3478011 h 3478011"/>
              <a:gd name="connsiteX4" fmla="*/ 0 w 9143999"/>
              <a:gd name="connsiteY4" fmla="*/ 3478011 h 3478011"/>
              <a:gd name="connsiteX5" fmla="*/ 0 w 9143999"/>
              <a:gd name="connsiteY5" fmla="*/ 1513865 h 3478011"/>
              <a:gd name="connsiteX6" fmla="*/ 0 w 9143999"/>
              <a:gd name="connsiteY6" fmla="*/ 1393716 h 3478011"/>
              <a:gd name="connsiteX7" fmla="*/ 0 w 9143999"/>
              <a:gd name="connsiteY7" fmla="*/ 846204 h 3478011"/>
              <a:gd name="connsiteX8" fmla="*/ 303379 w 9143999"/>
              <a:gd name="connsiteY8" fmla="*/ 970246 h 3478011"/>
              <a:gd name="connsiteX9" fmla="*/ 8360497 w 9143999"/>
              <a:gd name="connsiteY9" fmla="*/ 342756 h 3478011"/>
              <a:gd name="connsiteX10" fmla="*/ 8941037 w 9143999"/>
              <a:gd name="connsiteY10" fmla="*/ 98098 h 347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999" h="3478011">
                <a:moveTo>
                  <a:pt x="9143999" y="0"/>
                </a:moveTo>
                <a:lnTo>
                  <a:pt x="9143999" y="1393716"/>
                </a:lnTo>
                <a:lnTo>
                  <a:pt x="9143999" y="1513865"/>
                </a:lnTo>
                <a:lnTo>
                  <a:pt x="9143999" y="3478011"/>
                </a:lnTo>
                <a:lnTo>
                  <a:pt x="0" y="3478011"/>
                </a:lnTo>
                <a:lnTo>
                  <a:pt x="0" y="1513865"/>
                </a:lnTo>
                <a:lnTo>
                  <a:pt x="0" y="1393716"/>
                </a:lnTo>
                <a:lnTo>
                  <a:pt x="0" y="846204"/>
                </a:lnTo>
                <a:lnTo>
                  <a:pt x="303379" y="970246"/>
                </a:lnTo>
                <a:cubicBezTo>
                  <a:pt x="2685816" y="1852356"/>
                  <a:pt x="6241504" y="1135756"/>
                  <a:pt x="8360497" y="342756"/>
                </a:cubicBezTo>
                <a:cubicBezTo>
                  <a:pt x="8544757" y="273800"/>
                  <a:pt x="8739002" y="191802"/>
                  <a:pt x="8941037" y="98098"/>
                </a:cubicBezTo>
                <a:close/>
              </a:path>
            </a:pathLst>
          </a:custGeom>
          <a:gradFill flip="none" rotWithShape="1">
            <a:gsLst>
              <a:gs pos="17000">
                <a:schemeClr val="bg1"/>
              </a:gs>
              <a:gs pos="100000">
                <a:srgbClr val="DFDFDF">
                  <a:lumMod val="52000"/>
                  <a:lumOff val="48000"/>
                </a:srgb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ea typeface="微软雅黑" panose="020B0503020204020204" pitchFamily="34" charset="-122"/>
            </a:endParaRPr>
          </a:p>
        </p:txBody>
      </p:sp>
      <p:sp>
        <p:nvSpPr>
          <p:cNvPr id="17" name="文本框 16"/>
          <p:cNvSpPr txBox="1"/>
          <p:nvPr/>
        </p:nvSpPr>
        <p:spPr>
          <a:xfrm>
            <a:off x="1131129" y="5905464"/>
            <a:ext cx="2021707" cy="336695"/>
          </a:xfrm>
          <a:prstGeom prst="rect">
            <a:avLst/>
          </a:prstGeom>
          <a:noFill/>
        </p:spPr>
        <p:txBody>
          <a:bodyPr wrap="none" rtlCol="0">
            <a:spAutoFit/>
          </a:bodyPr>
          <a:lstStyle/>
          <a:p>
            <a:pPr>
              <a:lnSpc>
                <a:spcPct val="150000"/>
              </a:lnSpc>
            </a:pPr>
            <a:r>
              <a:rPr lang="en-US" altLang="zh-CN" sz="1200" b="1" dirty="0">
                <a:solidFill>
                  <a:schemeClr val="bg1">
                    <a:lumMod val="50000"/>
                  </a:schemeClr>
                </a:solidFill>
                <a:latin typeface="微软雅黑" panose="020B0503020204020204" pitchFamily="34" charset="-122"/>
                <a:ea typeface="微软雅黑" panose="020B0503020204020204" pitchFamily="34" charset="-122"/>
              </a:rPr>
              <a:t>PPT</a:t>
            </a:r>
            <a:r>
              <a:rPr lang="zh-CN" altLang="en-US" sz="1200" b="1" dirty="0">
                <a:solidFill>
                  <a:schemeClr val="bg1">
                    <a:lumMod val="50000"/>
                  </a:schemeClr>
                </a:solidFill>
                <a:latin typeface="微软雅黑" panose="020B0503020204020204" pitchFamily="34" charset="-122"/>
                <a:ea typeface="微软雅黑" panose="020B0503020204020204" pitchFamily="34" charset="-122"/>
              </a:rPr>
              <a:t>制作：</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文劲涛，李漠雨</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8" name="TextBox 8"/>
          <p:cNvSpPr txBox="1"/>
          <p:nvPr/>
        </p:nvSpPr>
        <p:spPr>
          <a:xfrm>
            <a:off x="6588842" y="5305300"/>
            <a:ext cx="2228139" cy="1200329"/>
          </a:xfrm>
          <a:prstGeom prst="rect">
            <a:avLst/>
          </a:prstGeom>
          <a:noFill/>
        </p:spPr>
        <p:txBody>
          <a:bodyPr wrap="square" rtlCol="0">
            <a:spAutoFit/>
          </a:bodyPr>
          <a:lstStyle/>
          <a:p>
            <a:pPr algn="r">
              <a:lnSpc>
                <a:spcPct val="120000"/>
              </a:lnSpc>
            </a:pPr>
            <a:r>
              <a:rPr lang="zh-CN" altLang="en-US" sz="3600" b="1" dirty="0">
                <a:solidFill>
                  <a:srgbClr val="80328C"/>
                </a:solidFill>
                <a:latin typeface="Arial" pitchFamily="34" charset="0"/>
                <a:ea typeface="微软雅黑" pitchFamily="34" charset="-122"/>
                <a:cs typeface="Arial" pitchFamily="34" charset="0"/>
              </a:rPr>
              <a:t>谢谢聆听</a:t>
            </a:r>
            <a:endParaRPr lang="en-US" altLang="zh-CN" sz="3600" b="1" dirty="0">
              <a:solidFill>
                <a:srgbClr val="80328C"/>
              </a:solidFill>
              <a:latin typeface="Arial" pitchFamily="34" charset="0"/>
              <a:ea typeface="微软雅黑" pitchFamily="34" charset="-122"/>
              <a:cs typeface="Arial" pitchFamily="34" charset="0"/>
            </a:endParaRPr>
          </a:p>
          <a:p>
            <a:pPr algn="r">
              <a:lnSpc>
                <a:spcPct val="120000"/>
              </a:lnSpc>
            </a:pPr>
            <a:r>
              <a:rPr lang="en-US" altLang="zh-CN" dirty="0">
                <a:solidFill>
                  <a:schemeClr val="tx1">
                    <a:lumMod val="75000"/>
                    <a:lumOff val="25000"/>
                  </a:schemeClr>
                </a:solidFill>
                <a:latin typeface="Arial" pitchFamily="34" charset="0"/>
                <a:ea typeface="微软雅黑" pitchFamily="34" charset="-122"/>
                <a:cs typeface="Arial" pitchFamily="34" charset="0"/>
              </a:rPr>
              <a:t>Thank You</a:t>
            </a:r>
            <a:endParaRPr lang="zh-CN" altLang="en-US" dirty="0">
              <a:solidFill>
                <a:schemeClr val="tx1">
                  <a:lumMod val="75000"/>
                  <a:lumOff val="25000"/>
                </a:schemeClr>
              </a:solidFill>
              <a:latin typeface="Arial" pitchFamily="34" charset="0"/>
              <a:ea typeface="微软雅黑" pitchFamily="34" charset="-122"/>
              <a:cs typeface="Arial"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690" y="5726037"/>
            <a:ext cx="745222" cy="733231"/>
          </a:xfrm>
          <a:prstGeom prst="rect">
            <a:avLst/>
          </a:prstGeom>
        </p:spPr>
      </p:pic>
    </p:spTree>
    <p:extLst>
      <p:ext uri="{BB962C8B-B14F-4D97-AF65-F5344CB8AC3E}">
        <p14:creationId xmlns:p14="http://schemas.microsoft.com/office/powerpoint/2010/main" val="411097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05597" y="2683514"/>
            <a:ext cx="4897447" cy="1826141"/>
          </a:xfrm>
          <a:prstGeom prst="rect">
            <a:avLst/>
          </a:prstGeom>
          <a:noFill/>
        </p:spPr>
        <p:txBody>
          <a:bodyPr wrap="square" lIns="72000" rIns="72000">
            <a:spAutoFit/>
          </a:bodyPr>
          <a:lstStyle/>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1906</a:t>
            </a:r>
            <a:r>
              <a:rPr lang="zh-CN" altLang="en-US" sz="1600" dirty="0">
                <a:solidFill>
                  <a:schemeClr val="tx1">
                    <a:lumMod val="75000"/>
                    <a:lumOff val="25000"/>
                  </a:schemeClr>
                </a:solidFill>
                <a:latin typeface="微软雅黑" pitchFamily="34" charset="-122"/>
                <a:ea typeface="微软雅黑" pitchFamily="34" charset="-122"/>
              </a:rPr>
              <a:t>年</a:t>
            </a:r>
            <a:r>
              <a:rPr lang="en-US" altLang="zh-CN" sz="1600" dirty="0">
                <a:solidFill>
                  <a:schemeClr val="tx1">
                    <a:lumMod val="75000"/>
                    <a:lumOff val="25000"/>
                  </a:schemeClr>
                </a:solidFill>
                <a:latin typeface="微软雅黑" pitchFamily="34" charset="-122"/>
                <a:ea typeface="微软雅黑" pitchFamily="34" charset="-122"/>
              </a:rPr>
              <a:t>8</a:t>
            </a:r>
            <a:r>
              <a:rPr lang="zh-CN" altLang="en-US" sz="1600" dirty="0">
                <a:solidFill>
                  <a:schemeClr val="tx1">
                    <a:lumMod val="75000"/>
                    <a:lumOff val="25000"/>
                  </a:schemeClr>
                </a:solidFill>
                <a:latin typeface="微软雅黑" pitchFamily="34" charset="-122"/>
                <a:ea typeface="微软雅黑" pitchFamily="34" charset="-122"/>
              </a:rPr>
              <a:t>月，学校在天津南开洼起建新校舍。</a:t>
            </a:r>
            <a:endParaRPr lang="en-US" altLang="zh-CN" sz="1600" dirty="0">
              <a:solidFill>
                <a:schemeClr val="tx1">
                  <a:lumMod val="75000"/>
                  <a:lumOff val="25000"/>
                </a:schemeClr>
              </a:solidFill>
              <a:latin typeface="微软雅黑" pitchFamily="34" charset="-122"/>
              <a:ea typeface="微软雅黑" pitchFamily="34" charset="-122"/>
            </a:endParaRPr>
          </a:p>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1907</a:t>
            </a:r>
            <a:r>
              <a:rPr lang="zh-CN" altLang="en-US" sz="1600" dirty="0">
                <a:solidFill>
                  <a:schemeClr val="tx1">
                    <a:lumMod val="75000"/>
                    <a:lumOff val="25000"/>
                  </a:schemeClr>
                </a:solidFill>
                <a:latin typeface="微软雅黑" pitchFamily="34" charset="-122"/>
                <a:ea typeface="微软雅黑" pitchFamily="34" charset="-122"/>
              </a:rPr>
              <a:t>年初，校名改为“南开中学堂”。</a:t>
            </a:r>
            <a:endParaRPr lang="en-US" altLang="zh-CN" sz="1600" dirty="0">
              <a:solidFill>
                <a:schemeClr val="tx1">
                  <a:lumMod val="75000"/>
                  <a:lumOff val="25000"/>
                </a:schemeClr>
              </a:solidFill>
              <a:latin typeface="微软雅黑" pitchFamily="34" charset="-122"/>
              <a:ea typeface="微软雅黑" pitchFamily="34" charset="-122"/>
            </a:endParaRPr>
          </a:p>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1912</a:t>
            </a:r>
            <a:r>
              <a:rPr lang="zh-CN" altLang="en-US" sz="1600" dirty="0">
                <a:solidFill>
                  <a:schemeClr val="tx1">
                    <a:lumMod val="75000"/>
                    <a:lumOff val="25000"/>
                  </a:schemeClr>
                </a:solidFill>
                <a:latin typeface="微软雅黑" pitchFamily="34" charset="-122"/>
                <a:ea typeface="微软雅黑" pitchFamily="34" charset="-122"/>
              </a:rPr>
              <a:t>年校名正式定为“南开学校”。至</a:t>
            </a:r>
            <a:r>
              <a:rPr lang="en-US" altLang="zh-CN" sz="1600" dirty="0">
                <a:solidFill>
                  <a:schemeClr val="tx1">
                    <a:lumMod val="75000"/>
                    <a:lumOff val="25000"/>
                  </a:schemeClr>
                </a:solidFill>
                <a:latin typeface="微软雅黑" pitchFamily="34" charset="-122"/>
                <a:ea typeface="微软雅黑" pitchFamily="34" charset="-122"/>
              </a:rPr>
              <a:t>1917</a:t>
            </a:r>
            <a:r>
              <a:rPr lang="zh-CN" altLang="en-US" sz="1600" dirty="0">
                <a:solidFill>
                  <a:schemeClr val="tx1">
                    <a:lumMod val="75000"/>
                    <a:lumOff val="25000"/>
                  </a:schemeClr>
                </a:solidFill>
                <a:latin typeface="微软雅黑" pitchFamily="34" charset="-122"/>
                <a:ea typeface="微软雅黑" pitchFamily="34" charset="-122"/>
              </a:rPr>
              <a:t>年，学生人数已满千人。</a:t>
            </a:r>
            <a:endParaRPr lang="en-US" altLang="zh-CN" sz="1600" dirty="0">
              <a:solidFill>
                <a:schemeClr val="tx1">
                  <a:lumMod val="75000"/>
                  <a:lumOff val="25000"/>
                </a:schemeClr>
              </a:solidFill>
              <a:latin typeface="微软雅黑" pitchFamily="34" charset="-122"/>
              <a:ea typeface="微软雅黑" pitchFamily="34" charset="-122"/>
            </a:endParaRPr>
          </a:p>
        </p:txBody>
      </p:sp>
      <p:sp>
        <p:nvSpPr>
          <p:cNvPr id="7266" name="标题 7265"/>
          <p:cNvSpPr>
            <a:spLocks noGrp="1"/>
          </p:cNvSpPr>
          <p:nvPr>
            <p:ph type="title"/>
          </p:nvPr>
        </p:nvSpPr>
        <p:spPr/>
        <p:txBody>
          <a:bodyPr/>
          <a:lstStyle/>
          <a:p>
            <a:r>
              <a:rPr lang="zh-CN" altLang="en-US" dirty="0"/>
              <a:t>张伯苓与南开系列学校</a:t>
            </a:r>
          </a:p>
        </p:txBody>
      </p:sp>
      <p:pic>
        <p:nvPicPr>
          <p:cNvPr id="7267" name="图片 72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650" y="2656738"/>
            <a:ext cx="3149530" cy="2339548"/>
          </a:xfrm>
          <a:prstGeom prst="roundRect">
            <a:avLst>
              <a:gd name="adj" fmla="val 8100"/>
            </a:avLst>
          </a:prstGeom>
        </p:spPr>
      </p:pic>
      <p:sp>
        <p:nvSpPr>
          <p:cNvPr id="2" name="文本框 1"/>
          <p:cNvSpPr txBox="1"/>
          <p:nvPr/>
        </p:nvSpPr>
        <p:spPr>
          <a:xfrm>
            <a:off x="890752" y="5139559"/>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南开中学堂第一座建筑</a:t>
            </a:r>
            <a:r>
              <a:rPr lang="en-US" altLang="zh-CN" sz="1000" dirty="0">
                <a:latin typeface="微软雅黑" pitchFamily="34" charset="-122"/>
                <a:ea typeface="微软雅黑" pitchFamily="34" charset="-122"/>
              </a:rPr>
              <a:t>——</a:t>
            </a:r>
            <a:r>
              <a:rPr lang="zh-CN" altLang="en-US" sz="1000" dirty="0">
                <a:latin typeface="微软雅黑" pitchFamily="34" charset="-122"/>
                <a:ea typeface="微软雅黑" pitchFamily="34" charset="-122"/>
              </a:rPr>
              <a:t>东楼</a:t>
            </a:r>
          </a:p>
        </p:txBody>
      </p:sp>
    </p:spTree>
    <p:extLst>
      <p:ext uri="{BB962C8B-B14F-4D97-AF65-F5344CB8AC3E}">
        <p14:creationId xmlns:p14="http://schemas.microsoft.com/office/powerpoint/2010/main" val="73562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05597" y="2683514"/>
            <a:ext cx="4897447" cy="2067233"/>
          </a:xfrm>
          <a:prstGeom prst="rect">
            <a:avLst/>
          </a:prstGeom>
          <a:noFill/>
        </p:spPr>
        <p:txBody>
          <a:bodyPr wrap="square" lIns="72000" rIns="72000">
            <a:spAutoFit/>
          </a:bodyPr>
          <a:lstStyle/>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1917</a:t>
            </a:r>
            <a:r>
              <a:rPr lang="zh-CN" altLang="en-US" sz="1600" dirty="0">
                <a:solidFill>
                  <a:schemeClr val="tx1">
                    <a:lumMod val="75000"/>
                    <a:lumOff val="25000"/>
                  </a:schemeClr>
                </a:solidFill>
                <a:latin typeface="微软雅黑" pitchFamily="34" charset="-122"/>
                <a:ea typeface="微软雅黑" pitchFamily="34" charset="-122"/>
              </a:rPr>
              <a:t>年严修、张伯苓自美国考察回津后，开始筹备创办南开大学。</a:t>
            </a:r>
            <a:endParaRPr lang="en-US" altLang="zh-CN" sz="1600" dirty="0">
              <a:solidFill>
                <a:schemeClr val="tx1">
                  <a:lumMod val="75000"/>
                  <a:lumOff val="25000"/>
                </a:schemeClr>
              </a:solidFill>
              <a:latin typeface="微软雅黑" pitchFamily="34" charset="-122"/>
              <a:ea typeface="微软雅黑" pitchFamily="34" charset="-122"/>
            </a:endParaRPr>
          </a:p>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1920</a:t>
            </a:r>
            <a:r>
              <a:rPr lang="zh-CN" altLang="en-US" sz="1600" dirty="0">
                <a:solidFill>
                  <a:schemeClr val="tx1">
                    <a:lumMod val="75000"/>
                    <a:lumOff val="25000"/>
                  </a:schemeClr>
                </a:solidFill>
                <a:latin typeface="微软雅黑" pitchFamily="34" charset="-122"/>
                <a:ea typeface="微软雅黑" pitchFamily="34" charset="-122"/>
              </a:rPr>
              <a:t>年</a:t>
            </a:r>
            <a:r>
              <a:rPr lang="en-US" altLang="zh-CN" sz="1600" dirty="0">
                <a:solidFill>
                  <a:schemeClr val="tx1">
                    <a:lumMod val="75000"/>
                    <a:lumOff val="25000"/>
                  </a:schemeClr>
                </a:solidFill>
                <a:latin typeface="微软雅黑" pitchFamily="34" charset="-122"/>
                <a:ea typeface="微软雅黑" pitchFamily="34" charset="-122"/>
              </a:rPr>
              <a:t>10</a:t>
            </a:r>
            <a:r>
              <a:rPr lang="zh-CN" altLang="en-US" sz="1600" dirty="0">
                <a:solidFill>
                  <a:schemeClr val="tx1">
                    <a:lumMod val="75000"/>
                    <a:lumOff val="25000"/>
                  </a:schemeClr>
                </a:solidFill>
                <a:latin typeface="微软雅黑" pitchFamily="34" charset="-122"/>
                <a:ea typeface="微软雅黑" pitchFamily="34" charset="-122"/>
              </a:rPr>
              <a:t>月，李纯在去世前立下遗嘱，讲家产的四分之一，约合</a:t>
            </a:r>
            <a:r>
              <a:rPr lang="en-US" altLang="zh-CN" sz="1600" dirty="0">
                <a:solidFill>
                  <a:schemeClr val="tx1">
                    <a:lumMod val="75000"/>
                    <a:lumOff val="25000"/>
                  </a:schemeClr>
                </a:solidFill>
                <a:latin typeface="微软雅黑" pitchFamily="34" charset="-122"/>
                <a:ea typeface="微软雅黑" pitchFamily="34" charset="-122"/>
              </a:rPr>
              <a:t>50</a:t>
            </a:r>
            <a:r>
              <a:rPr lang="zh-CN" altLang="en-US" sz="1600" dirty="0">
                <a:solidFill>
                  <a:schemeClr val="tx1">
                    <a:lumMod val="75000"/>
                    <a:lumOff val="25000"/>
                  </a:schemeClr>
                </a:solidFill>
                <a:latin typeface="微软雅黑" pitchFamily="34" charset="-122"/>
                <a:ea typeface="微软雅黑" pitchFamily="34" charset="-122"/>
              </a:rPr>
              <a:t>万银元捐给南开大学作为永久基金。其亦被举为南开大学创办人。</a:t>
            </a:r>
            <a:endParaRPr lang="en-US" altLang="zh-CN" sz="1600" dirty="0">
              <a:solidFill>
                <a:schemeClr val="tx1">
                  <a:lumMod val="75000"/>
                  <a:lumOff val="25000"/>
                </a:schemeClr>
              </a:solidFill>
              <a:latin typeface="微软雅黑" pitchFamily="34" charset="-122"/>
              <a:ea typeface="微软雅黑" pitchFamily="34" charset="-122"/>
            </a:endParaRPr>
          </a:p>
        </p:txBody>
      </p:sp>
      <p:sp>
        <p:nvSpPr>
          <p:cNvPr id="7266" name="标题 7265"/>
          <p:cNvSpPr>
            <a:spLocks noGrp="1"/>
          </p:cNvSpPr>
          <p:nvPr>
            <p:ph type="title"/>
          </p:nvPr>
        </p:nvSpPr>
        <p:spPr/>
        <p:txBody>
          <a:bodyPr/>
          <a:lstStyle/>
          <a:p>
            <a:r>
              <a:rPr lang="zh-CN" altLang="en-US" dirty="0"/>
              <a:t>张伯苓与南开系列学校</a:t>
            </a:r>
          </a:p>
        </p:txBody>
      </p:sp>
      <p:pic>
        <p:nvPicPr>
          <p:cNvPr id="7267" name="图片 72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650" y="2736775"/>
            <a:ext cx="3149530" cy="2179474"/>
          </a:xfrm>
          <a:prstGeom prst="roundRect">
            <a:avLst>
              <a:gd name="adj" fmla="val 8100"/>
            </a:avLst>
          </a:prstGeom>
        </p:spPr>
      </p:pic>
      <p:sp>
        <p:nvSpPr>
          <p:cNvPr id="6" name="文本框 5"/>
          <p:cNvSpPr txBox="1"/>
          <p:nvPr/>
        </p:nvSpPr>
        <p:spPr>
          <a:xfrm>
            <a:off x="884656" y="5060732"/>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严修和张伯苓在美国</a:t>
            </a:r>
          </a:p>
        </p:txBody>
      </p:sp>
    </p:spTree>
    <p:extLst>
      <p:ext uri="{BB962C8B-B14F-4D97-AF65-F5344CB8AC3E}">
        <p14:creationId xmlns:p14="http://schemas.microsoft.com/office/powerpoint/2010/main" val="373673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H="1">
            <a:off x="361950" y="8056076"/>
            <a:ext cx="808355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05597" y="2683514"/>
            <a:ext cx="4897447" cy="2067233"/>
          </a:xfrm>
          <a:prstGeom prst="rect">
            <a:avLst/>
          </a:prstGeom>
          <a:noFill/>
        </p:spPr>
        <p:txBody>
          <a:bodyPr wrap="square" lIns="72000" rIns="72000">
            <a:spAutoFit/>
          </a:bodyPr>
          <a:lstStyle/>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1920</a:t>
            </a:r>
            <a:r>
              <a:rPr lang="zh-CN" altLang="en-US" sz="1600" dirty="0">
                <a:solidFill>
                  <a:schemeClr val="tx1">
                    <a:lumMod val="75000"/>
                    <a:lumOff val="25000"/>
                  </a:schemeClr>
                </a:solidFill>
                <a:latin typeface="微软雅黑" pitchFamily="34" charset="-122"/>
                <a:ea typeface="微软雅黑" pitchFamily="34" charset="-122"/>
              </a:rPr>
              <a:t>年</a:t>
            </a:r>
            <a:r>
              <a:rPr lang="en-US" altLang="zh-CN" sz="1600" dirty="0">
                <a:solidFill>
                  <a:schemeClr val="tx1">
                    <a:lumMod val="75000"/>
                    <a:lumOff val="25000"/>
                  </a:schemeClr>
                </a:solidFill>
                <a:latin typeface="微软雅黑" pitchFamily="34" charset="-122"/>
                <a:ea typeface="微软雅黑" pitchFamily="34" charset="-122"/>
              </a:rPr>
              <a:t>10</a:t>
            </a:r>
            <a:r>
              <a:rPr lang="zh-CN" altLang="en-US" sz="1600" dirty="0">
                <a:solidFill>
                  <a:schemeClr val="tx1">
                    <a:lumMod val="75000"/>
                    <a:lumOff val="25000"/>
                  </a:schemeClr>
                </a:solidFill>
                <a:latin typeface="微软雅黑" pitchFamily="34" charset="-122"/>
                <a:ea typeface="微软雅黑" pitchFamily="34" charset="-122"/>
              </a:rPr>
              <a:t>月，李纯在去世前立下遗嘱，讲家产的四分之一，约合</a:t>
            </a:r>
            <a:r>
              <a:rPr lang="en-US" altLang="zh-CN" sz="1600" dirty="0">
                <a:solidFill>
                  <a:schemeClr val="tx1">
                    <a:lumMod val="75000"/>
                    <a:lumOff val="25000"/>
                  </a:schemeClr>
                </a:solidFill>
                <a:latin typeface="微软雅黑" pitchFamily="34" charset="-122"/>
                <a:ea typeface="微软雅黑" pitchFamily="34" charset="-122"/>
              </a:rPr>
              <a:t>50</a:t>
            </a:r>
            <a:r>
              <a:rPr lang="zh-CN" altLang="en-US" sz="1600" dirty="0">
                <a:solidFill>
                  <a:schemeClr val="tx1">
                    <a:lumMod val="75000"/>
                    <a:lumOff val="25000"/>
                  </a:schemeClr>
                </a:solidFill>
                <a:latin typeface="微软雅黑" pitchFamily="34" charset="-122"/>
                <a:ea typeface="微软雅黑" pitchFamily="34" charset="-122"/>
              </a:rPr>
              <a:t>万银元捐给南开大学作为永久基金。其亦被举为南开大学创办人。</a:t>
            </a:r>
            <a:endParaRPr lang="en-US" altLang="zh-CN" sz="1600" dirty="0">
              <a:solidFill>
                <a:schemeClr val="tx1">
                  <a:lumMod val="75000"/>
                  <a:lumOff val="25000"/>
                </a:schemeClr>
              </a:solidFill>
              <a:latin typeface="微软雅黑" pitchFamily="34" charset="-122"/>
              <a:ea typeface="微软雅黑" pitchFamily="34" charset="-122"/>
            </a:endParaRPr>
          </a:p>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南开大学修建了秀山堂（李纯字秀山）和李纯塑像以志纪念。</a:t>
            </a:r>
            <a:endParaRPr lang="en-US" altLang="zh-CN" sz="1600" dirty="0">
              <a:solidFill>
                <a:schemeClr val="tx1">
                  <a:lumMod val="75000"/>
                  <a:lumOff val="25000"/>
                </a:schemeClr>
              </a:solidFill>
              <a:latin typeface="微软雅黑" pitchFamily="34" charset="-122"/>
              <a:ea typeface="微软雅黑" pitchFamily="34" charset="-122"/>
            </a:endParaRPr>
          </a:p>
        </p:txBody>
      </p:sp>
      <p:sp>
        <p:nvSpPr>
          <p:cNvPr id="7266" name="标题 7265"/>
          <p:cNvSpPr>
            <a:spLocks noGrp="1"/>
          </p:cNvSpPr>
          <p:nvPr>
            <p:ph type="title"/>
          </p:nvPr>
        </p:nvSpPr>
        <p:spPr/>
        <p:txBody>
          <a:bodyPr/>
          <a:lstStyle/>
          <a:p>
            <a:r>
              <a:rPr lang="zh-CN" altLang="en-US" dirty="0"/>
              <a:t>张伯苓与南开系列学校</a:t>
            </a:r>
          </a:p>
        </p:txBody>
      </p:sp>
      <p:pic>
        <p:nvPicPr>
          <p:cNvPr id="7267" name="图片 72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133" y="2876071"/>
            <a:ext cx="3404564" cy="1900882"/>
          </a:xfrm>
          <a:prstGeom prst="roundRect">
            <a:avLst>
              <a:gd name="adj" fmla="val 8100"/>
            </a:avLst>
          </a:prstGeom>
        </p:spPr>
      </p:pic>
      <p:sp>
        <p:nvSpPr>
          <p:cNvPr id="6" name="文本框 5"/>
          <p:cNvSpPr txBox="1"/>
          <p:nvPr/>
        </p:nvSpPr>
        <p:spPr>
          <a:xfrm>
            <a:off x="884656" y="4974022"/>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秀山堂和李纯塑像</a:t>
            </a:r>
          </a:p>
        </p:txBody>
      </p:sp>
    </p:spTree>
    <p:extLst>
      <p:ext uri="{BB962C8B-B14F-4D97-AF65-F5344CB8AC3E}">
        <p14:creationId xmlns:p14="http://schemas.microsoft.com/office/powerpoint/2010/main" val="394761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张伯苓与南开系列学校</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570" y="1977618"/>
            <a:ext cx="2637534" cy="1769544"/>
          </a:xfrm>
          <a:prstGeom prst="ellipse">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192" y="4392400"/>
            <a:ext cx="2640912" cy="1769544"/>
          </a:xfrm>
          <a:prstGeom prst="ellipse">
            <a:avLst/>
          </a:prstGeom>
        </p:spPr>
      </p:pic>
      <p:sp>
        <p:nvSpPr>
          <p:cNvPr id="9" name="文本框 8"/>
          <p:cNvSpPr txBox="1"/>
          <p:nvPr/>
        </p:nvSpPr>
        <p:spPr>
          <a:xfrm>
            <a:off x="789889" y="3786001"/>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木斋图书馆</a:t>
            </a:r>
          </a:p>
        </p:txBody>
      </p:sp>
      <p:sp>
        <p:nvSpPr>
          <p:cNvPr id="10" name="文本框 9"/>
          <p:cNvSpPr txBox="1"/>
          <p:nvPr/>
        </p:nvSpPr>
        <p:spPr>
          <a:xfrm>
            <a:off x="789888" y="6200785"/>
            <a:ext cx="2049517" cy="283779"/>
          </a:xfrm>
          <a:prstGeom prst="rect">
            <a:avLst/>
          </a:prstGeom>
          <a:noFill/>
        </p:spPr>
        <p:txBody>
          <a:bodyPr wrap="none" rtlCol="0">
            <a:noAutofit/>
          </a:bodyPr>
          <a:lstStyle/>
          <a:p>
            <a:pPr algn="ctr"/>
            <a:r>
              <a:rPr lang="zh-CN" altLang="en-US" sz="1000" dirty="0">
                <a:latin typeface="微软雅黑" pitchFamily="34" charset="-122"/>
                <a:ea typeface="微软雅黑" pitchFamily="34" charset="-122"/>
              </a:rPr>
              <a:t>马蹄湖</a:t>
            </a:r>
          </a:p>
        </p:txBody>
      </p:sp>
      <p:sp>
        <p:nvSpPr>
          <p:cNvPr id="11" name="TextBox 2"/>
          <p:cNvSpPr txBox="1"/>
          <p:nvPr/>
        </p:nvSpPr>
        <p:spPr>
          <a:xfrm>
            <a:off x="3805597" y="2851890"/>
            <a:ext cx="4897447" cy="2151999"/>
          </a:xfrm>
          <a:prstGeom prst="rect">
            <a:avLst/>
          </a:prstGeom>
          <a:noFill/>
        </p:spPr>
        <p:txBody>
          <a:bodyPr wrap="square" lIns="72000" rIns="72000">
            <a:spAutoFit/>
          </a:bodyPr>
          <a:lstStyle/>
          <a:p>
            <a:pPr>
              <a:lnSpc>
                <a:spcPct val="150000"/>
              </a:lnSpc>
              <a:spcBef>
                <a:spcPts val="1000"/>
              </a:spcBef>
              <a:defRPr/>
            </a:pPr>
            <a:r>
              <a:rPr lang="en-US" altLang="zh-CN" sz="1600" dirty="0">
                <a:solidFill>
                  <a:schemeClr val="tx1">
                    <a:lumMod val="75000"/>
                    <a:lumOff val="25000"/>
                  </a:schemeClr>
                </a:solidFill>
                <a:latin typeface="微软雅黑" pitchFamily="34" charset="-122"/>
                <a:ea typeface="微软雅黑" pitchFamily="34" charset="-122"/>
              </a:rPr>
              <a:t>1919</a:t>
            </a:r>
            <a:r>
              <a:rPr lang="zh-CN" altLang="en-US" sz="1600" dirty="0">
                <a:solidFill>
                  <a:schemeClr val="tx1">
                    <a:lumMod val="75000"/>
                    <a:lumOff val="25000"/>
                  </a:schemeClr>
                </a:solidFill>
                <a:latin typeface="微软雅黑" pitchFamily="34" charset="-122"/>
                <a:ea typeface="微软雅黑" pitchFamily="34" charset="-122"/>
              </a:rPr>
              <a:t>年</a:t>
            </a:r>
            <a:r>
              <a:rPr lang="en-US" altLang="zh-CN" sz="1600" dirty="0">
                <a:solidFill>
                  <a:schemeClr val="tx1">
                    <a:lumMod val="75000"/>
                    <a:lumOff val="25000"/>
                  </a:schemeClr>
                </a:solidFill>
                <a:latin typeface="微软雅黑" pitchFamily="34" charset="-122"/>
                <a:ea typeface="微软雅黑" pitchFamily="34" charset="-122"/>
              </a:rPr>
              <a:t>9</a:t>
            </a:r>
            <a:r>
              <a:rPr lang="zh-CN" altLang="en-US" sz="1600" dirty="0">
                <a:solidFill>
                  <a:schemeClr val="tx1">
                    <a:lumMod val="75000"/>
                    <a:lumOff val="25000"/>
                  </a:schemeClr>
                </a:solidFill>
                <a:latin typeface="微软雅黑" pitchFamily="34" charset="-122"/>
                <a:ea typeface="微软雅黑" pitchFamily="34" charset="-122"/>
              </a:rPr>
              <a:t>月</a:t>
            </a:r>
            <a:r>
              <a:rPr lang="en-US" altLang="zh-CN" sz="1600" dirty="0">
                <a:solidFill>
                  <a:schemeClr val="tx1">
                    <a:lumMod val="75000"/>
                    <a:lumOff val="25000"/>
                  </a:schemeClr>
                </a:solidFill>
                <a:latin typeface="微软雅黑" pitchFamily="34" charset="-122"/>
                <a:ea typeface="微软雅黑" pitchFamily="34" charset="-122"/>
              </a:rPr>
              <a:t>25</a:t>
            </a:r>
            <a:r>
              <a:rPr lang="zh-CN" altLang="en-US" sz="1600" dirty="0">
                <a:solidFill>
                  <a:schemeClr val="tx1">
                    <a:lumMod val="75000"/>
                    <a:lumOff val="25000"/>
                  </a:schemeClr>
                </a:solidFill>
                <a:latin typeface="微软雅黑" pitchFamily="34" charset="-122"/>
                <a:ea typeface="微软雅黑" pitchFamily="34" charset="-122"/>
              </a:rPr>
              <a:t>日首次开学典礼举行，标志着私立南开大学正式成立。</a:t>
            </a:r>
          </a:p>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 </a:t>
            </a:r>
            <a:r>
              <a:rPr lang="en-US" altLang="zh-CN" sz="1600" dirty="0">
                <a:solidFill>
                  <a:schemeClr val="tx1">
                    <a:lumMod val="75000"/>
                    <a:lumOff val="25000"/>
                  </a:schemeClr>
                </a:solidFill>
                <a:latin typeface="微软雅黑" pitchFamily="34" charset="-122"/>
                <a:ea typeface="微软雅黑" pitchFamily="34" charset="-122"/>
              </a:rPr>
              <a:t>1921</a:t>
            </a:r>
            <a:r>
              <a:rPr lang="zh-CN" altLang="en-US" sz="1600" dirty="0">
                <a:solidFill>
                  <a:schemeClr val="tx1">
                    <a:lumMod val="75000"/>
                    <a:lumOff val="25000"/>
                  </a:schemeClr>
                </a:solidFill>
                <a:latin typeface="微软雅黑" pitchFamily="34" charset="-122"/>
                <a:ea typeface="微软雅黑" pitchFamily="34" charset="-122"/>
              </a:rPr>
              <a:t>年，南开学校大学部正式更名为“天津私立南开大学”。 </a:t>
            </a:r>
          </a:p>
          <a:p>
            <a:pPr>
              <a:lnSpc>
                <a:spcPct val="150000"/>
              </a:lnSpc>
              <a:spcBef>
                <a:spcPts val="1000"/>
              </a:spcBef>
              <a:defRPr/>
            </a:pPr>
            <a:r>
              <a:rPr lang="zh-CN" altLang="en-US" sz="1600" dirty="0">
                <a:solidFill>
                  <a:schemeClr val="tx1">
                    <a:lumMod val="75000"/>
                    <a:lumOff val="25000"/>
                  </a:schemeClr>
                </a:solidFill>
                <a:latin typeface="微软雅黑" pitchFamily="34" charset="-122"/>
                <a:ea typeface="微软雅黑" pitchFamily="34" charset="-122"/>
              </a:rPr>
              <a:t> </a:t>
            </a:r>
            <a:r>
              <a:rPr lang="en-US" altLang="zh-CN" sz="1600" dirty="0">
                <a:solidFill>
                  <a:schemeClr val="tx1">
                    <a:lumMod val="75000"/>
                    <a:lumOff val="25000"/>
                  </a:schemeClr>
                </a:solidFill>
                <a:latin typeface="微软雅黑" pitchFamily="34" charset="-122"/>
                <a:ea typeface="微软雅黑" pitchFamily="34" charset="-122"/>
              </a:rPr>
              <a:t>1923</a:t>
            </a:r>
            <a:r>
              <a:rPr lang="zh-CN" altLang="en-US" sz="1600" dirty="0">
                <a:solidFill>
                  <a:schemeClr val="tx1">
                    <a:lumMod val="75000"/>
                    <a:lumOff val="25000"/>
                  </a:schemeClr>
                </a:solidFill>
                <a:latin typeface="微软雅黑" pitchFamily="34" charset="-122"/>
                <a:ea typeface="微软雅黑" pitchFamily="34" charset="-122"/>
              </a:rPr>
              <a:t>年，南开大学从南开中学迁往八里台。</a:t>
            </a:r>
          </a:p>
        </p:txBody>
      </p:sp>
    </p:spTree>
    <p:extLst>
      <p:ext uri="{BB962C8B-B14F-4D97-AF65-F5344CB8AC3E}">
        <p14:creationId xmlns:p14="http://schemas.microsoft.com/office/powerpoint/2010/main" val="20107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def12e3d6a5730109fa504f9e871012e0946499"/>
</p:tagLst>
</file>

<file path=ppt/theme/theme1.xml><?xml version="1.0" encoding="utf-8"?>
<a:theme xmlns:a="http://schemas.openxmlformats.org/drawingml/2006/main" name="默认设计模板">
  <a:themeElements>
    <a:clrScheme name="自定义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dirty="0" smtClean="0">
            <a:ln>
              <a:noFill/>
            </a:ln>
            <a:solidFill>
              <a:schemeClr val="tx2"/>
            </a:solidFill>
            <a:effectLst/>
            <a:latin typeface="微软雅黑" pitchFamily="34" charset="-122"/>
            <a:ea typeface="微软雅黑" pitchFamily="34"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zh-CN" altLang="en-US" sz="2400" b="0" i="0" u="none" strike="noStrike" cap="none" normalizeH="0" baseline="0" smtClean="0">
            <a:ln>
              <a:noFill/>
            </a:ln>
            <a:solidFill>
              <a:schemeClr val="tx2"/>
            </a:solidFill>
            <a:effectLst/>
            <a:latin typeface="Arial" charset="0"/>
            <a:ea typeface="宋体" charset="-122"/>
          </a:defRPr>
        </a:defPPr>
      </a:lstStyle>
    </a:lnDef>
    <a:txDef>
      <a:spPr>
        <a:noFill/>
      </a:spPr>
      <a:bodyPr wrap="square" rtlCol="0">
        <a:noAutofit/>
      </a:bodyPr>
      <a:lstStyle>
        <a:defPPr algn="l">
          <a:defRPr sz="1800" dirty="0">
            <a:latin typeface="微软雅黑" pitchFamily="34" charset="-122"/>
            <a:ea typeface="微软雅黑" pitchFamily="34" charset="-122"/>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7359</TotalTime>
  <Words>6891</Words>
  <Application>Microsoft Office PowerPoint</Application>
  <PresentationFormat>On-screen Show (4:3)</PresentationFormat>
  <Paragraphs>426</Paragraphs>
  <Slides>54</Slides>
  <Notes>32</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默认设计模板</vt:lpstr>
      <vt:lpstr>悠悠七十载  脉脉南开情</vt:lpstr>
      <vt:lpstr>PowerPoint Presentation</vt:lpstr>
      <vt:lpstr>PowerPoint Presentation</vt:lpstr>
      <vt:lpstr>张伯苓与南开系列学校</vt:lpstr>
      <vt:lpstr>张伯苓与南开系列学校</vt:lpstr>
      <vt:lpstr>张伯苓与南开系列学校</vt:lpstr>
      <vt:lpstr>张伯苓与南开系列学校</vt:lpstr>
      <vt:lpstr>张伯苓与南开系列学校</vt:lpstr>
      <vt:lpstr>张伯苓与南开系列学校</vt:lpstr>
      <vt:lpstr>张伯苓与南开系列学校</vt:lpstr>
      <vt:lpstr>张伯苓与南开系列学校</vt:lpstr>
      <vt:lpstr>张伯苓与南开系列学校</vt:lpstr>
      <vt:lpstr>张伯苓与南开系列学校</vt:lpstr>
      <vt:lpstr>张伯苓与南开系列学校</vt:lpstr>
      <vt:lpstr>张伯苓与南开系列学校</vt:lpstr>
      <vt:lpstr>张伯苓与南开系列学校</vt:lpstr>
      <vt:lpstr>张伯苓与南开系列学校</vt:lpstr>
      <vt:lpstr>张伯苓与南开系列学校</vt:lpstr>
      <vt:lpstr>南开校歌</vt:lpstr>
      <vt:lpstr>PowerPoint Presentation</vt:lpstr>
      <vt:lpstr>早期南开人的旅美足迹</vt:lpstr>
      <vt:lpstr>早期南开人的旅美足迹</vt:lpstr>
      <vt:lpstr>早期南开人的旅美足迹</vt:lpstr>
      <vt:lpstr>早期南开人的旅美足迹</vt:lpstr>
      <vt:lpstr>早期南开人的旅美足迹</vt:lpstr>
      <vt:lpstr>早期南开人的旅美足迹</vt:lpstr>
      <vt:lpstr>早期南开人的旅美足迹</vt:lpstr>
      <vt:lpstr>早期南开人的旅美足迹</vt:lpstr>
      <vt:lpstr>《贺张伯苓先生七十大庆》 </vt:lpstr>
      <vt:lpstr>  </vt:lpstr>
      <vt:lpstr> </vt:lpstr>
      <vt:lpstr> </vt:lpstr>
      <vt:lpstr> </vt:lpstr>
      <vt:lpstr>PowerPoint Presentation</vt:lpstr>
      <vt:lpstr>旅美南开校友会发展简史——南开校友会溯源</vt:lpstr>
      <vt:lpstr>旅美南开校友会发展简史——全国各地校友会简况</vt:lpstr>
      <vt:lpstr>旅美南开校友会发展简史——南开校友会章程</vt:lpstr>
      <vt:lpstr>旅美南开校友会发展简史——全球各地校友会简况</vt:lpstr>
      <vt:lpstr>旅美南开校友会发展简史——南开人访美</vt:lpstr>
      <vt:lpstr>旅美南开校友会发展简史——正式成立</vt:lpstr>
      <vt:lpstr>旅美南开校友会发展简史——校友会组成</vt:lpstr>
      <vt:lpstr>旅美南开校友会发展简史——成长</vt:lpstr>
      <vt:lpstr>旅美南开校友会发展简史——成长</vt:lpstr>
      <vt:lpstr>旅美南开校友会发展简史——成长</vt:lpstr>
      <vt:lpstr>旅美南开校友会发展简史——成长</vt:lpstr>
      <vt:lpstr>旅美南开校友会发展简史——全美各地区校友会的简历</vt:lpstr>
      <vt:lpstr>旅美南开校友会简史——21世纪</vt:lpstr>
      <vt:lpstr>旅美南开校友会活动（1）</vt:lpstr>
      <vt:lpstr>旅美南开校友会活动（2）</vt:lpstr>
      <vt:lpstr>旅美南开校友会活动（2）</vt:lpstr>
      <vt:lpstr>旅美南开校友会活动——对外联络</vt:lpstr>
      <vt:lpstr>旅美南开各地校友会活动</vt:lpstr>
      <vt:lpstr>致敬历任旅美南开校友会会长</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PPTfans网设计</dc:title>
  <dc:creator>文劲涛</dc:creator>
  <cp:keywords>www.pptfans.cn</cp:keywords>
  <cp:lastModifiedBy>Richard Song</cp:lastModifiedBy>
  <cp:revision>1744</cp:revision>
  <cp:lastPrinted>1601-01-01T00:00:00Z</cp:lastPrinted>
  <dcterms:created xsi:type="dcterms:W3CDTF">1601-01-01T00:00:00Z</dcterms:created>
  <dcterms:modified xsi:type="dcterms:W3CDTF">2016-10-22T00:06:21Z</dcterms:modified>
  <cp:category>ppt模板设计</cp:category>
  <cp:contentStatus>pptfans网版权所有，www.pptfans.cn</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