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86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7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25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03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07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12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59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41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21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65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3C219-7E12-4582-A478-7BD1129788AD}" type="datetimeFigureOut">
              <a:rPr lang="zh-CN" altLang="en-US" smtClean="0"/>
              <a:t>2013/9/3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79BB-47F5-4E9D-AA3D-ECFACCC5F0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06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美丽的南开园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------</a:t>
            </a:r>
            <a:r>
              <a:rPr lang="zh-CN" altLang="en-US" dirty="0" smtClean="0"/>
              <a:t>南开大学简介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9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sndAc>
          <p:stSnd loop="1">
            <p:snd r:embed="rId2" name="永恒的爱.wav"/>
          </p:stSnd>
        </p:sndAc>
      </p:transition>
    </mc:Choice>
    <mc:Fallback xmlns="">
      <p:transition spd="slow" advTm="6000">
        <p:sndAc>
          <p:stSnd loop="1">
            <p:snd r:embed="rId3" name="永恒的爱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物理学院</a:t>
            </a:r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006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汉语言文化学院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27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东方艺术大楼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4632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省身楼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137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陈省身故居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217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陈先生墓园</a:t>
            </a:r>
            <a:r>
              <a:rPr lang="en-US" altLang="zh-CN" dirty="0" smtClean="0"/>
              <a:t>---</a:t>
            </a:r>
            <a:r>
              <a:rPr lang="zh-CN" altLang="en-US" dirty="0" smtClean="0"/>
              <a:t>讲堂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342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新开湖、老图书馆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539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大操场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611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警示钟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977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樱花园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980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主教学楼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1124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行政楼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129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体育馆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4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综合实验楼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496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马蹄湖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945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化学楼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522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西南联大纪念碑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926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新图书馆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922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大中路</a:t>
            </a:r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920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南开大学东校门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850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周总理纪念碑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129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张伯霖先生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338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严范孙先生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109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老校长杨石先先生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185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第二主楼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677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数学学院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949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76</Words>
  <Application>Microsoft Office PowerPoint</Application>
  <PresentationFormat>全屏显示(4:3)</PresentationFormat>
  <Paragraphs>28</Paragraphs>
  <Slides>27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美丽的南开园</vt:lpstr>
      <vt:lpstr>主教学楼</vt:lpstr>
      <vt:lpstr>南开大学东校门</vt:lpstr>
      <vt:lpstr>周总理纪念碑</vt:lpstr>
      <vt:lpstr>张伯霖先生</vt:lpstr>
      <vt:lpstr>严范孙先生</vt:lpstr>
      <vt:lpstr>老校长杨石先先生</vt:lpstr>
      <vt:lpstr>第二主楼</vt:lpstr>
      <vt:lpstr>数学学院</vt:lpstr>
      <vt:lpstr>物理学院</vt:lpstr>
      <vt:lpstr>汉语言文化学院</vt:lpstr>
      <vt:lpstr>东方艺术大楼</vt:lpstr>
      <vt:lpstr>省身楼</vt:lpstr>
      <vt:lpstr>陈省身故居</vt:lpstr>
      <vt:lpstr>陈先生墓园---讲堂</vt:lpstr>
      <vt:lpstr>新开湖、老图书馆</vt:lpstr>
      <vt:lpstr>大操场</vt:lpstr>
      <vt:lpstr>警示钟</vt:lpstr>
      <vt:lpstr>樱花园</vt:lpstr>
      <vt:lpstr>行政楼</vt:lpstr>
      <vt:lpstr>体育馆</vt:lpstr>
      <vt:lpstr>综合实验楼</vt:lpstr>
      <vt:lpstr>马蹄湖</vt:lpstr>
      <vt:lpstr>化学楼</vt:lpstr>
      <vt:lpstr>西南联大纪念碑</vt:lpstr>
      <vt:lpstr>新图书馆</vt:lpstr>
      <vt:lpstr>大中路</vt:lpstr>
    </vt:vector>
  </TitlesOfParts>
  <Company>NK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美丽的南开园</dc:title>
  <dc:creator>Bai</dc:creator>
  <cp:lastModifiedBy>Bai</cp:lastModifiedBy>
  <cp:revision>11</cp:revision>
  <dcterms:created xsi:type="dcterms:W3CDTF">2013-07-29T00:10:37Z</dcterms:created>
  <dcterms:modified xsi:type="dcterms:W3CDTF">2013-09-03T06:07:58Z</dcterms:modified>
</cp:coreProperties>
</file>